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1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7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0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7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1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8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3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2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F77FA-E5D9-48B4-B3A1-5E4C6C3DFD5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502F-54CF-48A1-9AA6-B5AC0CFE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5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39" y="98474"/>
            <a:ext cx="9115866" cy="6091312"/>
          </a:xfrm>
          <a:solidFill>
            <a:schemeClr val="bg2">
              <a:lumMod val="75000"/>
              <a:alpha val="84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The History Club Presents…</a:t>
            </a:r>
            <a:r>
              <a:rPr lang="en-US" sz="6600" b="1" dirty="0" smtClean="0">
                <a:solidFill>
                  <a:schemeClr val="bg1"/>
                </a:solidFill>
              </a:rPr>
              <a:t/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Museum of the American Revolution Trip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Date: Saturday, November 16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Time: </a:t>
            </a:r>
            <a:r>
              <a:rPr lang="en-US" sz="3600" b="1" dirty="0" smtClean="0">
                <a:solidFill>
                  <a:schemeClr val="bg1"/>
                </a:solidFill>
              </a:rPr>
              <a:t>9:40AM to 2PM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100" b="1" dirty="0" smtClean="0">
                <a:solidFill>
                  <a:schemeClr val="bg1"/>
                </a:solidFill>
              </a:rPr>
              <a:t>Transportation to and from the Museum is provided</a:t>
            </a:r>
            <a:br>
              <a:rPr lang="en-US" sz="3100" b="1" dirty="0" smtClean="0">
                <a:solidFill>
                  <a:schemeClr val="bg1"/>
                </a:solidFill>
              </a:rPr>
            </a:br>
            <a:r>
              <a:rPr lang="en-US" sz="3100" b="1" dirty="0" smtClean="0">
                <a:solidFill>
                  <a:schemeClr val="bg1"/>
                </a:solidFill>
              </a:rPr>
              <a:t>Sign-up in the Student Activities Office; $</a:t>
            </a:r>
            <a:r>
              <a:rPr lang="en-US" sz="3100" b="1" smtClean="0">
                <a:solidFill>
                  <a:schemeClr val="bg1"/>
                </a:solidFill>
              </a:rPr>
              <a:t>5 required </a:t>
            </a:r>
            <a:r>
              <a:rPr lang="en-US" sz="3100" b="1" smtClean="0">
                <a:solidFill>
                  <a:schemeClr val="bg1"/>
                </a:solidFill>
              </a:rPr>
              <a:t> 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19249" y="3924886"/>
            <a:ext cx="2180493" cy="3039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1400" dirty="0" smtClean="0">
                <a:ln>
                  <a:noFill/>
                </a:ln>
                <a:solidFill>
                  <a:srgbClr val="FFFFFF"/>
                </a:solidFill>
                <a:effectLst/>
                <a:latin typeface="Bell MT" panose="02020503060305020303" pitchFamily="18" charset="0"/>
              </a:rPr>
              <a:t>Accommodation requests and/or physical access needs related to a disability should be made by</a:t>
            </a:r>
            <a:endParaRPr lang="en-US" sz="105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1600" b="1" kern="1400" dirty="0" smtClean="0">
                <a:ln>
                  <a:noFill/>
                </a:ln>
                <a:solidFill>
                  <a:srgbClr val="FFFFFF"/>
                </a:solidFill>
                <a:effectLst/>
                <a:latin typeface="Bell MT" panose="02020503060305020303" pitchFamily="18" charset="0"/>
              </a:rPr>
              <a:t>November 8 to the History Department's Dr. Lorraine Coons at 215-248-7184 or lcoons@chc.edu</a:t>
            </a:r>
            <a:endParaRPr lang="en-US" sz="105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600" b="1" kern="1400" dirty="0" smtClean="0">
                <a:ln>
                  <a:noFill/>
                </a:ln>
                <a:solidFill>
                  <a:srgbClr val="FFFFFF"/>
                </a:solidFill>
                <a:effectLst/>
                <a:latin typeface="Bell MT" panose="02020503060305020303" pitchFamily="18" charset="0"/>
              </a:rPr>
              <a:t> </a:t>
            </a:r>
            <a:endParaRPr lang="en-US" sz="105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05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05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1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Bell MT</vt:lpstr>
      <vt:lpstr>Calibri</vt:lpstr>
      <vt:lpstr>Calibri Light</vt:lpstr>
      <vt:lpstr>Office Theme</vt:lpstr>
      <vt:lpstr>    The History Club Presents… Museum of the American Revolution Trip Date: Saturday, November 16 Time: 9:40AM to 2PM Transportation to and from the Museum is provided Sign-up in the Student Activities Office; $5 required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History Club Presents… Museum of the American Revolution Trip Date: Saturday, November 16 Time: 9:40AM to 2PM Transportation to and from the Museum is provided Sign-up in the Student ActivitiesOffice; $5 required.    </dc:title>
  <dc:creator>Gionna Pembroke</dc:creator>
  <cp:lastModifiedBy>Gionna Pembroke</cp:lastModifiedBy>
  <cp:revision>4</cp:revision>
  <dcterms:created xsi:type="dcterms:W3CDTF">2019-10-31T19:52:04Z</dcterms:created>
  <dcterms:modified xsi:type="dcterms:W3CDTF">2019-10-31T20:01:08Z</dcterms:modified>
</cp:coreProperties>
</file>