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notesMasterIdLst>
    <p:notesMasterId r:id="rId20"/>
  </p:notesMasterIdLst>
  <p:sldIdLst>
    <p:sldId id="256" r:id="rId2"/>
    <p:sldId id="259" r:id="rId3"/>
    <p:sldId id="257" r:id="rId4"/>
    <p:sldId id="258" r:id="rId5"/>
    <p:sldId id="260" r:id="rId6"/>
    <p:sldId id="264" r:id="rId7"/>
    <p:sldId id="262" r:id="rId8"/>
    <p:sldId id="266" r:id="rId9"/>
    <p:sldId id="267" r:id="rId10"/>
    <p:sldId id="269" r:id="rId11"/>
    <p:sldId id="270" r:id="rId12"/>
    <p:sldId id="271" r:id="rId13"/>
    <p:sldId id="272" r:id="rId14"/>
    <p:sldId id="276" r:id="rId15"/>
    <p:sldId id="277" r:id="rId16"/>
    <p:sldId id="278" r:id="rId17"/>
    <p:sldId id="279" r:id="rId18"/>
    <p:sldId id="280" r:id="rId19"/>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4572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4" autoAdjust="0"/>
    <p:restoredTop sz="94660"/>
  </p:normalViewPr>
  <p:slideViewPr>
    <p:cSldViewPr>
      <p:cViewPr varScale="1">
        <p:scale>
          <a:sx n="115" d="100"/>
          <a:sy n="115" d="100"/>
        </p:scale>
        <p:origin x="1530" y="108"/>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EACF6C36-67A6-4058-AB1E-CA2D4B21EADB}"/>
              </a:ext>
            </a:extLst>
          </p:cNvPr>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cs typeface="+mn-cs"/>
              </a:defRPr>
            </a:lvl1pPr>
          </a:lstStyle>
          <a:p>
            <a:pPr>
              <a:defRPr/>
            </a:pPr>
            <a:endParaRPr lang="en-US"/>
          </a:p>
        </p:txBody>
      </p:sp>
      <p:sp>
        <p:nvSpPr>
          <p:cNvPr id="3" name="Date Placeholder 2">
            <a:extLst>
              <a:ext uri="{FF2B5EF4-FFF2-40B4-BE49-F238E27FC236}">
                <a16:creationId xmlns:a16="http://schemas.microsoft.com/office/drawing/2014/main" id="{64A1E7D8-E56F-48D3-B6C6-814ACA7AF8E6}"/>
              </a:ext>
            </a:extLst>
          </p:cNvPr>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smtClean="0">
                <a:latin typeface="+mn-lt"/>
                <a:cs typeface="+mn-cs"/>
              </a:defRPr>
            </a:lvl1pPr>
          </a:lstStyle>
          <a:p>
            <a:pPr>
              <a:defRPr/>
            </a:pPr>
            <a:fld id="{DE7AC831-44B7-46B1-BC57-27974A913DEB}" type="datetimeFigureOut">
              <a:rPr lang="en-US"/>
              <a:pPr>
                <a:defRPr/>
              </a:pPr>
              <a:t>2/14/2020</a:t>
            </a:fld>
            <a:endParaRPr lang="en-US"/>
          </a:p>
        </p:txBody>
      </p:sp>
      <p:sp>
        <p:nvSpPr>
          <p:cNvPr id="4" name="Slide Image Placeholder 3">
            <a:extLst>
              <a:ext uri="{FF2B5EF4-FFF2-40B4-BE49-F238E27FC236}">
                <a16:creationId xmlns:a16="http://schemas.microsoft.com/office/drawing/2014/main" id="{B4363057-09C7-4031-8519-497806BBBF07}"/>
              </a:ext>
            </a:extLst>
          </p:cNvPr>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a:extLst>
              <a:ext uri="{FF2B5EF4-FFF2-40B4-BE49-F238E27FC236}">
                <a16:creationId xmlns:a16="http://schemas.microsoft.com/office/drawing/2014/main" id="{552835AA-BC63-4534-A8FC-D20AC9F11338}"/>
              </a:ext>
            </a:extLst>
          </p:cNvPr>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a:extLst>
              <a:ext uri="{FF2B5EF4-FFF2-40B4-BE49-F238E27FC236}">
                <a16:creationId xmlns:a16="http://schemas.microsoft.com/office/drawing/2014/main" id="{531CA60D-52E8-45B7-A088-D168EB458A12}"/>
              </a:ext>
            </a:extLst>
          </p:cNvPr>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cs typeface="+mn-cs"/>
              </a:defRPr>
            </a:lvl1pPr>
          </a:lstStyle>
          <a:p>
            <a:pPr>
              <a:defRPr/>
            </a:pPr>
            <a:endParaRPr lang="en-US"/>
          </a:p>
        </p:txBody>
      </p:sp>
      <p:sp>
        <p:nvSpPr>
          <p:cNvPr id="7" name="Slide Number Placeholder 6">
            <a:extLst>
              <a:ext uri="{FF2B5EF4-FFF2-40B4-BE49-F238E27FC236}">
                <a16:creationId xmlns:a16="http://schemas.microsoft.com/office/drawing/2014/main" id="{87C69277-AB24-444C-9004-0044A5AA0D44}"/>
              </a:ext>
            </a:extLst>
          </p:cNvPr>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atin typeface="Calibri" panose="020F0502020204030204" pitchFamily="34" charset="0"/>
              </a:defRPr>
            </a:lvl1pPr>
          </a:lstStyle>
          <a:p>
            <a:fld id="{28BC6B8C-43F7-4C5D-B076-957312A7C84D}" type="slidenum">
              <a:rPr lang="en-US" altLang="en-US"/>
              <a:pPr/>
              <a:t>‹#›</a:t>
            </a:fld>
            <a:endParaRPr lang="en-US" altLang="en-US"/>
          </a:p>
        </p:txBody>
      </p:sp>
    </p:spTree>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mn-lt"/>
        <a:ea typeface="+mn-ea"/>
        <a:cs typeface="+mn-cs"/>
      </a:defRPr>
    </a:lvl1pPr>
    <a:lvl2pPr marL="457200" algn="l" rtl="0" fontAlgn="base">
      <a:spcBef>
        <a:spcPct val="30000"/>
      </a:spcBef>
      <a:spcAft>
        <a:spcPct val="0"/>
      </a:spcAft>
      <a:defRPr sz="1200" kern="1200">
        <a:solidFill>
          <a:schemeClr val="tx1"/>
        </a:solidFill>
        <a:latin typeface="+mn-lt"/>
        <a:ea typeface="+mn-ea"/>
        <a:cs typeface="+mn-cs"/>
      </a:defRPr>
    </a:lvl2pPr>
    <a:lvl3pPr marL="914400" algn="l" rtl="0" fontAlgn="base">
      <a:spcBef>
        <a:spcPct val="30000"/>
      </a:spcBef>
      <a:spcAft>
        <a:spcPct val="0"/>
      </a:spcAft>
      <a:defRPr sz="1200" kern="1200">
        <a:solidFill>
          <a:schemeClr val="tx1"/>
        </a:solidFill>
        <a:latin typeface="+mn-lt"/>
        <a:ea typeface="+mn-ea"/>
        <a:cs typeface="+mn-cs"/>
      </a:defRPr>
    </a:lvl3pPr>
    <a:lvl4pPr marL="1371600" algn="l" rtl="0" fontAlgn="base">
      <a:spcBef>
        <a:spcPct val="30000"/>
      </a:spcBef>
      <a:spcAft>
        <a:spcPct val="0"/>
      </a:spcAft>
      <a:defRPr sz="1200" kern="1200">
        <a:solidFill>
          <a:schemeClr val="tx1"/>
        </a:solidFill>
        <a:latin typeface="+mn-lt"/>
        <a:ea typeface="+mn-ea"/>
        <a:cs typeface="+mn-cs"/>
      </a:defRPr>
    </a:lvl4pPr>
    <a:lvl5pPr marL="1828800" algn="l" rtl="0" fontAlgn="base">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Image Placeholder 1">
            <a:extLst>
              <a:ext uri="{FF2B5EF4-FFF2-40B4-BE49-F238E27FC236}">
                <a16:creationId xmlns:a16="http://schemas.microsoft.com/office/drawing/2014/main" id="{25EEB3A3-F482-42A6-87E5-4C884F405DB4}"/>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5603" name="Notes Placeholder 2">
            <a:extLst>
              <a:ext uri="{FF2B5EF4-FFF2-40B4-BE49-F238E27FC236}">
                <a16:creationId xmlns:a16="http://schemas.microsoft.com/office/drawing/2014/main" id="{5A844DAB-981F-4DAA-BEC1-53ED2E4EC865}"/>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lnSpc>
                <a:spcPct val="90000"/>
              </a:lnSpc>
              <a:spcBef>
                <a:spcPct val="0"/>
              </a:spcBef>
            </a:pPr>
            <a:endParaRPr lang="en-US" altLang="en-US" sz="1000">
              <a:latin typeface="Arial" panose="020B0604020202020204" pitchFamily="34" charset="0"/>
              <a:ea typeface="ＭＳ Ｐゴシック" panose="020B0600070205080204" pitchFamily="34" charset="-128"/>
            </a:endParaRPr>
          </a:p>
          <a:p>
            <a:pPr>
              <a:lnSpc>
                <a:spcPct val="90000"/>
              </a:lnSpc>
              <a:spcBef>
                <a:spcPct val="0"/>
              </a:spcBef>
            </a:pPr>
            <a:r>
              <a:rPr lang="en-US" altLang="en-US" sz="1000">
                <a:latin typeface="Arial" panose="020B0604020202020204" pitchFamily="34" charset="0"/>
                <a:ea typeface="ＭＳ Ｐゴシック" panose="020B0600070205080204" pitchFamily="34" charset="-128"/>
              </a:rPr>
              <a:t>It is important to remind students that each page should have a page header with a short title and page number.  </a:t>
            </a:r>
          </a:p>
          <a:p>
            <a:pPr>
              <a:lnSpc>
                <a:spcPct val="90000"/>
              </a:lnSpc>
              <a:spcBef>
                <a:spcPct val="0"/>
              </a:spcBef>
            </a:pPr>
            <a:endParaRPr lang="en-US" altLang="en-US" sz="1000">
              <a:latin typeface="Arial" panose="020B0604020202020204" pitchFamily="34" charset="0"/>
              <a:ea typeface="ＭＳ Ｐゴシック" panose="020B0600070205080204" pitchFamily="34" charset="-128"/>
            </a:endParaRPr>
          </a:p>
          <a:p>
            <a:pPr>
              <a:lnSpc>
                <a:spcPct val="90000"/>
              </a:lnSpc>
              <a:spcBef>
                <a:spcPct val="0"/>
              </a:spcBef>
            </a:pPr>
            <a:r>
              <a:rPr lang="en-US" altLang="en-US" sz="1000">
                <a:latin typeface="Arial" panose="020B0604020202020204" pitchFamily="34" charset="0"/>
                <a:ea typeface="ＭＳ Ｐゴシック" panose="020B0600070205080204" pitchFamily="34" charset="-128"/>
              </a:rPr>
              <a:t>This slide can be supplemented by the </a:t>
            </a:r>
            <a:r>
              <a:rPr lang="ja-JP" altLang="en-US" sz="1000">
                <a:latin typeface="Arial" panose="020B0604020202020204" pitchFamily="34" charset="0"/>
              </a:rPr>
              <a:t>“</a:t>
            </a:r>
            <a:r>
              <a:rPr lang="en-US" altLang="ja-JP" sz="1000">
                <a:latin typeface="Arial" panose="020B0604020202020204" pitchFamily="34" charset="0"/>
              </a:rPr>
              <a:t>General Format</a:t>
            </a:r>
            <a:r>
              <a:rPr lang="ja-JP" altLang="en-US" sz="1000">
                <a:latin typeface="Arial" panose="020B0604020202020204" pitchFamily="34" charset="0"/>
              </a:rPr>
              <a:t>”</a:t>
            </a:r>
            <a:r>
              <a:rPr lang="en-US" altLang="ja-JP" sz="1000">
                <a:latin typeface="Arial" panose="020B0604020202020204" pitchFamily="34" charset="0"/>
              </a:rPr>
              <a:t> section from OWL http://owl.english.purdue.edu/owl/resource/560/01/</a:t>
            </a:r>
            <a:endParaRPr lang="en-US" altLang="en-US" sz="1000">
              <a:latin typeface="Arial" panose="020B0604020202020204" pitchFamily="34" charset="0"/>
              <a:ea typeface="ＭＳ Ｐゴシック" panose="020B0600070205080204" pitchFamily="34" charset="-128"/>
            </a:endParaRPr>
          </a:p>
        </p:txBody>
      </p:sp>
      <p:sp>
        <p:nvSpPr>
          <p:cNvPr id="25604" name="Slide Number Placeholder 3">
            <a:extLst>
              <a:ext uri="{FF2B5EF4-FFF2-40B4-BE49-F238E27FC236}">
                <a16:creationId xmlns:a16="http://schemas.microsoft.com/office/drawing/2014/main" id="{46E69670-663B-4A03-8A0F-74192E6289A8}"/>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mbria" panose="02040503050406030204" pitchFamily="18" charset="0"/>
              </a:defRPr>
            </a:lvl1pPr>
            <a:lvl2pPr marL="742950" indent="-285750">
              <a:defRPr>
                <a:solidFill>
                  <a:schemeClr val="tx1"/>
                </a:solidFill>
                <a:latin typeface="Cambria" panose="02040503050406030204" pitchFamily="18" charset="0"/>
              </a:defRPr>
            </a:lvl2pPr>
            <a:lvl3pPr marL="1143000" indent="-228600">
              <a:defRPr>
                <a:solidFill>
                  <a:schemeClr val="tx1"/>
                </a:solidFill>
                <a:latin typeface="Cambria" panose="02040503050406030204" pitchFamily="18" charset="0"/>
              </a:defRPr>
            </a:lvl3pPr>
            <a:lvl4pPr marL="1600200" indent="-228600">
              <a:defRPr>
                <a:solidFill>
                  <a:schemeClr val="tx1"/>
                </a:solidFill>
                <a:latin typeface="Cambria" panose="02040503050406030204" pitchFamily="18" charset="0"/>
              </a:defRPr>
            </a:lvl4pPr>
            <a:lvl5pPr marL="2057400" indent="-228600">
              <a:defRPr>
                <a:solidFill>
                  <a:schemeClr val="tx1"/>
                </a:solidFill>
                <a:latin typeface="Cambria" panose="02040503050406030204" pitchFamily="18" charset="0"/>
              </a:defRPr>
            </a:lvl5pPr>
            <a:lvl6pPr marL="2514600" indent="-228600" fontAlgn="base">
              <a:spcBef>
                <a:spcPct val="0"/>
              </a:spcBef>
              <a:spcAft>
                <a:spcPct val="0"/>
              </a:spcAft>
              <a:defRPr>
                <a:solidFill>
                  <a:schemeClr val="tx1"/>
                </a:solidFill>
                <a:latin typeface="Cambria" panose="02040503050406030204" pitchFamily="18" charset="0"/>
              </a:defRPr>
            </a:lvl6pPr>
            <a:lvl7pPr marL="2971800" indent="-228600" fontAlgn="base">
              <a:spcBef>
                <a:spcPct val="0"/>
              </a:spcBef>
              <a:spcAft>
                <a:spcPct val="0"/>
              </a:spcAft>
              <a:defRPr>
                <a:solidFill>
                  <a:schemeClr val="tx1"/>
                </a:solidFill>
                <a:latin typeface="Cambria" panose="02040503050406030204" pitchFamily="18" charset="0"/>
              </a:defRPr>
            </a:lvl7pPr>
            <a:lvl8pPr marL="3429000" indent="-228600" fontAlgn="base">
              <a:spcBef>
                <a:spcPct val="0"/>
              </a:spcBef>
              <a:spcAft>
                <a:spcPct val="0"/>
              </a:spcAft>
              <a:defRPr>
                <a:solidFill>
                  <a:schemeClr val="tx1"/>
                </a:solidFill>
                <a:latin typeface="Cambria" panose="02040503050406030204" pitchFamily="18" charset="0"/>
              </a:defRPr>
            </a:lvl8pPr>
            <a:lvl9pPr marL="3886200" indent="-228600" fontAlgn="base">
              <a:spcBef>
                <a:spcPct val="0"/>
              </a:spcBef>
              <a:spcAft>
                <a:spcPct val="0"/>
              </a:spcAft>
              <a:defRPr>
                <a:solidFill>
                  <a:schemeClr val="tx1"/>
                </a:solidFill>
                <a:latin typeface="Cambria" panose="02040503050406030204" pitchFamily="18" charset="0"/>
              </a:defRPr>
            </a:lvl9pPr>
          </a:lstStyle>
          <a:p>
            <a:pPr eaLnBrk="0" hangingPunct="0"/>
            <a:fld id="{74DE31B0-2BFA-429B-9CDA-79695C7BE325}" type="slidenum">
              <a:rPr lang="en-US" altLang="en-US" b="1">
                <a:latin typeface="Arial" panose="020B0604020202020204" pitchFamily="34" charset="0"/>
                <a:ea typeface="ＭＳ Ｐゴシック" panose="020B0600070205080204" pitchFamily="34" charset="-128"/>
              </a:rPr>
              <a:pPr eaLnBrk="0" hangingPunct="0"/>
              <a:t>2</a:t>
            </a:fld>
            <a:endParaRPr lang="en-US" altLang="en-US" b="1">
              <a:latin typeface="Arial" panose="020B0604020202020204" pitchFamily="34" charset="0"/>
              <a:ea typeface="ＭＳ Ｐゴシック" panose="020B0600070205080204" pitchFamily="34" charset="-128"/>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lide Image Placeholder 1">
            <a:extLst>
              <a:ext uri="{FF2B5EF4-FFF2-40B4-BE49-F238E27FC236}">
                <a16:creationId xmlns:a16="http://schemas.microsoft.com/office/drawing/2014/main" id="{C6615B25-2414-4B12-9749-C39775005ECF}"/>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6627" name="Notes Placeholder 2">
            <a:extLst>
              <a:ext uri="{FF2B5EF4-FFF2-40B4-BE49-F238E27FC236}">
                <a16:creationId xmlns:a16="http://schemas.microsoft.com/office/drawing/2014/main" id="{020D6D07-39DA-4DA2-8B0C-A1FDB005952D}"/>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lnSpc>
                <a:spcPct val="90000"/>
              </a:lnSpc>
              <a:spcBef>
                <a:spcPct val="0"/>
              </a:spcBef>
            </a:pPr>
            <a:endParaRPr lang="en-US" altLang="en-US" sz="1000">
              <a:latin typeface="Arial" panose="020B0604020202020204" pitchFamily="34" charset="0"/>
              <a:ea typeface="ＭＳ Ｐゴシック" panose="020B0600070205080204" pitchFamily="34" charset="-128"/>
            </a:endParaRPr>
          </a:p>
          <a:p>
            <a:pPr>
              <a:lnSpc>
                <a:spcPct val="90000"/>
              </a:lnSpc>
              <a:spcBef>
                <a:spcPct val="0"/>
              </a:spcBef>
            </a:pPr>
            <a:endParaRPr lang="en-US" altLang="en-US" sz="1000">
              <a:latin typeface="Arial" panose="020B0604020202020204" pitchFamily="34" charset="0"/>
              <a:ea typeface="ＭＳ Ｐゴシック" panose="020B0600070205080204" pitchFamily="34" charset="-128"/>
            </a:endParaRPr>
          </a:p>
          <a:p>
            <a:pPr>
              <a:lnSpc>
                <a:spcPct val="90000"/>
              </a:lnSpc>
              <a:spcBef>
                <a:spcPct val="0"/>
              </a:spcBef>
            </a:pPr>
            <a:r>
              <a:rPr lang="en-US" altLang="en-US" sz="1000">
                <a:latin typeface="Arial" panose="020B0604020202020204" pitchFamily="34" charset="0"/>
                <a:ea typeface="ＭＳ Ｐゴシック" panose="020B0600070205080204" pitchFamily="34" charset="-128"/>
              </a:rPr>
              <a:t>This slide can be supplemented by the </a:t>
            </a:r>
            <a:r>
              <a:rPr lang="ja-JP" altLang="en-US" sz="1000">
                <a:latin typeface="Arial" panose="020B0604020202020204" pitchFamily="34" charset="0"/>
              </a:rPr>
              <a:t>“</a:t>
            </a:r>
            <a:r>
              <a:rPr lang="en-US" altLang="ja-JP" sz="1000">
                <a:latin typeface="Arial" panose="020B0604020202020204" pitchFamily="34" charset="0"/>
              </a:rPr>
              <a:t>Quoting, Paraphrasing, and Summarizing</a:t>
            </a:r>
            <a:r>
              <a:rPr lang="ja-JP" altLang="en-US" sz="1000">
                <a:latin typeface="Arial" panose="020B0604020202020204" pitchFamily="34" charset="0"/>
              </a:rPr>
              <a:t>”</a:t>
            </a:r>
            <a:r>
              <a:rPr lang="en-US" altLang="ja-JP" sz="1000">
                <a:latin typeface="Arial" panose="020B0604020202020204" pitchFamily="34" charset="0"/>
              </a:rPr>
              <a:t> section from OWL </a:t>
            </a:r>
          </a:p>
          <a:p>
            <a:pPr>
              <a:lnSpc>
                <a:spcPct val="90000"/>
              </a:lnSpc>
              <a:spcBef>
                <a:spcPct val="0"/>
              </a:spcBef>
            </a:pPr>
            <a:r>
              <a:rPr lang="en-US" altLang="en-US" sz="1000">
                <a:latin typeface="Arial" panose="020B0604020202020204" pitchFamily="34" charset="0"/>
                <a:ea typeface="ＭＳ Ｐゴシック" panose="020B0600070205080204" pitchFamily="34" charset="-128"/>
              </a:rPr>
              <a:t>http://owl.english.purdue.edu/owl/resource/563/01/</a:t>
            </a:r>
          </a:p>
          <a:p>
            <a:pPr>
              <a:lnSpc>
                <a:spcPct val="90000"/>
              </a:lnSpc>
              <a:spcBef>
                <a:spcPct val="0"/>
              </a:spcBef>
            </a:pPr>
            <a:endParaRPr lang="en-US" altLang="en-US" sz="1000">
              <a:latin typeface="Arial" panose="020B0604020202020204" pitchFamily="34" charset="0"/>
              <a:ea typeface="ＭＳ Ｐゴシック" panose="020B0600070205080204" pitchFamily="34" charset="-128"/>
            </a:endParaRPr>
          </a:p>
          <a:p>
            <a:pPr>
              <a:lnSpc>
                <a:spcPct val="90000"/>
              </a:lnSpc>
              <a:spcBef>
                <a:spcPct val="0"/>
              </a:spcBef>
            </a:pPr>
            <a:r>
              <a:rPr lang="en-US" altLang="en-US" sz="1000">
                <a:latin typeface="Arial" panose="020B0604020202020204" pitchFamily="34" charset="0"/>
                <a:ea typeface="ＭＳ Ｐゴシック" panose="020B0600070205080204" pitchFamily="34" charset="-128"/>
              </a:rPr>
              <a:t>and sections on APA in-text citations:</a:t>
            </a:r>
          </a:p>
          <a:p>
            <a:pPr>
              <a:lnSpc>
                <a:spcPct val="90000"/>
              </a:lnSpc>
              <a:spcBef>
                <a:spcPct val="0"/>
              </a:spcBef>
            </a:pPr>
            <a:r>
              <a:rPr lang="en-US" altLang="en-US" sz="1000">
                <a:latin typeface="Arial" panose="020B0604020202020204" pitchFamily="34" charset="0"/>
                <a:ea typeface="ＭＳ Ｐゴシック" panose="020B0600070205080204" pitchFamily="34" charset="-128"/>
              </a:rPr>
              <a:t>http://owl.english.purdue.edu/owl/resource/560/01/</a:t>
            </a:r>
          </a:p>
          <a:p>
            <a:pPr>
              <a:lnSpc>
                <a:spcPct val="90000"/>
              </a:lnSpc>
              <a:spcBef>
                <a:spcPct val="0"/>
              </a:spcBef>
            </a:pPr>
            <a:r>
              <a:rPr lang="en-US" altLang="en-US" sz="1000">
                <a:latin typeface="Arial" panose="020B0604020202020204" pitchFamily="34" charset="0"/>
                <a:ea typeface="ＭＳ Ｐゴシック" panose="020B0600070205080204" pitchFamily="34" charset="-128"/>
              </a:rPr>
              <a:t>http://owl.english.purdue.edu/owl/resource/560/02/</a:t>
            </a:r>
          </a:p>
        </p:txBody>
      </p:sp>
      <p:sp>
        <p:nvSpPr>
          <p:cNvPr id="26628" name="Slide Number Placeholder 3">
            <a:extLst>
              <a:ext uri="{FF2B5EF4-FFF2-40B4-BE49-F238E27FC236}">
                <a16:creationId xmlns:a16="http://schemas.microsoft.com/office/drawing/2014/main" id="{008B303E-03C0-41B4-B751-D31E85D2CBC8}"/>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mbria" panose="02040503050406030204" pitchFamily="18" charset="0"/>
              </a:defRPr>
            </a:lvl1pPr>
            <a:lvl2pPr marL="742950" indent="-285750">
              <a:defRPr>
                <a:solidFill>
                  <a:schemeClr val="tx1"/>
                </a:solidFill>
                <a:latin typeface="Cambria" panose="02040503050406030204" pitchFamily="18" charset="0"/>
              </a:defRPr>
            </a:lvl2pPr>
            <a:lvl3pPr marL="1143000" indent="-228600">
              <a:defRPr>
                <a:solidFill>
                  <a:schemeClr val="tx1"/>
                </a:solidFill>
                <a:latin typeface="Cambria" panose="02040503050406030204" pitchFamily="18" charset="0"/>
              </a:defRPr>
            </a:lvl3pPr>
            <a:lvl4pPr marL="1600200" indent="-228600">
              <a:defRPr>
                <a:solidFill>
                  <a:schemeClr val="tx1"/>
                </a:solidFill>
                <a:latin typeface="Cambria" panose="02040503050406030204" pitchFamily="18" charset="0"/>
              </a:defRPr>
            </a:lvl4pPr>
            <a:lvl5pPr marL="2057400" indent="-228600">
              <a:defRPr>
                <a:solidFill>
                  <a:schemeClr val="tx1"/>
                </a:solidFill>
                <a:latin typeface="Cambria" panose="02040503050406030204" pitchFamily="18" charset="0"/>
              </a:defRPr>
            </a:lvl5pPr>
            <a:lvl6pPr marL="2514600" indent="-228600" fontAlgn="base">
              <a:spcBef>
                <a:spcPct val="0"/>
              </a:spcBef>
              <a:spcAft>
                <a:spcPct val="0"/>
              </a:spcAft>
              <a:defRPr>
                <a:solidFill>
                  <a:schemeClr val="tx1"/>
                </a:solidFill>
                <a:latin typeface="Cambria" panose="02040503050406030204" pitchFamily="18" charset="0"/>
              </a:defRPr>
            </a:lvl6pPr>
            <a:lvl7pPr marL="2971800" indent="-228600" fontAlgn="base">
              <a:spcBef>
                <a:spcPct val="0"/>
              </a:spcBef>
              <a:spcAft>
                <a:spcPct val="0"/>
              </a:spcAft>
              <a:defRPr>
                <a:solidFill>
                  <a:schemeClr val="tx1"/>
                </a:solidFill>
                <a:latin typeface="Cambria" panose="02040503050406030204" pitchFamily="18" charset="0"/>
              </a:defRPr>
            </a:lvl7pPr>
            <a:lvl8pPr marL="3429000" indent="-228600" fontAlgn="base">
              <a:spcBef>
                <a:spcPct val="0"/>
              </a:spcBef>
              <a:spcAft>
                <a:spcPct val="0"/>
              </a:spcAft>
              <a:defRPr>
                <a:solidFill>
                  <a:schemeClr val="tx1"/>
                </a:solidFill>
                <a:latin typeface="Cambria" panose="02040503050406030204" pitchFamily="18" charset="0"/>
              </a:defRPr>
            </a:lvl8pPr>
            <a:lvl9pPr marL="3886200" indent="-228600" fontAlgn="base">
              <a:spcBef>
                <a:spcPct val="0"/>
              </a:spcBef>
              <a:spcAft>
                <a:spcPct val="0"/>
              </a:spcAft>
              <a:defRPr>
                <a:solidFill>
                  <a:schemeClr val="tx1"/>
                </a:solidFill>
                <a:latin typeface="Cambria" panose="02040503050406030204" pitchFamily="18" charset="0"/>
              </a:defRPr>
            </a:lvl9pPr>
          </a:lstStyle>
          <a:p>
            <a:pPr eaLnBrk="0" hangingPunct="0"/>
            <a:fld id="{49414F29-9096-4AE7-8ADC-78885341997D}" type="slidenum">
              <a:rPr lang="en-US" altLang="en-US" b="1">
                <a:latin typeface="Arial" panose="020B0604020202020204" pitchFamily="34" charset="0"/>
                <a:ea typeface="ＭＳ Ｐゴシック" panose="020B0600070205080204" pitchFamily="34" charset="-128"/>
              </a:rPr>
              <a:pPr eaLnBrk="0" hangingPunct="0"/>
              <a:t>7</a:t>
            </a:fld>
            <a:endParaRPr lang="en-US" altLang="en-US" b="1">
              <a:latin typeface="Arial" panose="020B0604020202020204" pitchFamily="34" charset="0"/>
              <a:ea typeface="ＭＳ Ｐゴシック" panose="020B0600070205080204" pitchFamily="34" charset="-128"/>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Image Placeholder 1">
            <a:extLst>
              <a:ext uri="{FF2B5EF4-FFF2-40B4-BE49-F238E27FC236}">
                <a16:creationId xmlns:a16="http://schemas.microsoft.com/office/drawing/2014/main" id="{8071DFB5-464F-4920-A9FA-925A35A3D1A1}"/>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7651" name="Notes Placeholder 2">
            <a:extLst>
              <a:ext uri="{FF2B5EF4-FFF2-40B4-BE49-F238E27FC236}">
                <a16:creationId xmlns:a16="http://schemas.microsoft.com/office/drawing/2014/main" id="{8722BFED-4ADA-4C0A-B034-D8C9DC86557A}"/>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lnSpc>
                <a:spcPct val="90000"/>
              </a:lnSpc>
              <a:spcBef>
                <a:spcPct val="0"/>
              </a:spcBef>
            </a:pPr>
            <a:endParaRPr lang="en-US" altLang="en-US" sz="1000">
              <a:latin typeface="Arial" panose="020B0604020202020204" pitchFamily="34" charset="0"/>
              <a:ea typeface="ＭＳ Ｐゴシック" panose="020B0600070205080204" pitchFamily="34" charset="-128"/>
            </a:endParaRPr>
          </a:p>
          <a:p>
            <a:pPr>
              <a:lnSpc>
                <a:spcPct val="90000"/>
              </a:lnSpc>
              <a:spcBef>
                <a:spcPct val="0"/>
              </a:spcBef>
            </a:pPr>
            <a:endParaRPr lang="en-US" altLang="en-US" sz="1000">
              <a:latin typeface="Arial" panose="020B0604020202020204" pitchFamily="34" charset="0"/>
              <a:ea typeface="ＭＳ Ｐゴシック" panose="020B0600070205080204" pitchFamily="34" charset="-128"/>
            </a:endParaRPr>
          </a:p>
        </p:txBody>
      </p:sp>
      <p:sp>
        <p:nvSpPr>
          <p:cNvPr id="27652" name="Slide Number Placeholder 3">
            <a:extLst>
              <a:ext uri="{FF2B5EF4-FFF2-40B4-BE49-F238E27FC236}">
                <a16:creationId xmlns:a16="http://schemas.microsoft.com/office/drawing/2014/main" id="{AD8D91CD-28F5-4E3F-89F2-D7CDB3122A63}"/>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mbria" panose="02040503050406030204" pitchFamily="18" charset="0"/>
              </a:defRPr>
            </a:lvl1pPr>
            <a:lvl2pPr marL="742950" indent="-285750">
              <a:defRPr>
                <a:solidFill>
                  <a:schemeClr val="tx1"/>
                </a:solidFill>
                <a:latin typeface="Cambria" panose="02040503050406030204" pitchFamily="18" charset="0"/>
              </a:defRPr>
            </a:lvl2pPr>
            <a:lvl3pPr marL="1143000" indent="-228600">
              <a:defRPr>
                <a:solidFill>
                  <a:schemeClr val="tx1"/>
                </a:solidFill>
                <a:latin typeface="Cambria" panose="02040503050406030204" pitchFamily="18" charset="0"/>
              </a:defRPr>
            </a:lvl3pPr>
            <a:lvl4pPr marL="1600200" indent="-228600">
              <a:defRPr>
                <a:solidFill>
                  <a:schemeClr val="tx1"/>
                </a:solidFill>
                <a:latin typeface="Cambria" panose="02040503050406030204" pitchFamily="18" charset="0"/>
              </a:defRPr>
            </a:lvl4pPr>
            <a:lvl5pPr marL="2057400" indent="-228600">
              <a:defRPr>
                <a:solidFill>
                  <a:schemeClr val="tx1"/>
                </a:solidFill>
                <a:latin typeface="Cambria" panose="02040503050406030204" pitchFamily="18" charset="0"/>
              </a:defRPr>
            </a:lvl5pPr>
            <a:lvl6pPr marL="2514600" indent="-228600" fontAlgn="base">
              <a:spcBef>
                <a:spcPct val="0"/>
              </a:spcBef>
              <a:spcAft>
                <a:spcPct val="0"/>
              </a:spcAft>
              <a:defRPr>
                <a:solidFill>
                  <a:schemeClr val="tx1"/>
                </a:solidFill>
                <a:latin typeface="Cambria" panose="02040503050406030204" pitchFamily="18" charset="0"/>
              </a:defRPr>
            </a:lvl6pPr>
            <a:lvl7pPr marL="2971800" indent="-228600" fontAlgn="base">
              <a:spcBef>
                <a:spcPct val="0"/>
              </a:spcBef>
              <a:spcAft>
                <a:spcPct val="0"/>
              </a:spcAft>
              <a:defRPr>
                <a:solidFill>
                  <a:schemeClr val="tx1"/>
                </a:solidFill>
                <a:latin typeface="Cambria" panose="02040503050406030204" pitchFamily="18" charset="0"/>
              </a:defRPr>
            </a:lvl7pPr>
            <a:lvl8pPr marL="3429000" indent="-228600" fontAlgn="base">
              <a:spcBef>
                <a:spcPct val="0"/>
              </a:spcBef>
              <a:spcAft>
                <a:spcPct val="0"/>
              </a:spcAft>
              <a:defRPr>
                <a:solidFill>
                  <a:schemeClr val="tx1"/>
                </a:solidFill>
                <a:latin typeface="Cambria" panose="02040503050406030204" pitchFamily="18" charset="0"/>
              </a:defRPr>
            </a:lvl8pPr>
            <a:lvl9pPr marL="3886200" indent="-228600" fontAlgn="base">
              <a:spcBef>
                <a:spcPct val="0"/>
              </a:spcBef>
              <a:spcAft>
                <a:spcPct val="0"/>
              </a:spcAft>
              <a:defRPr>
                <a:solidFill>
                  <a:schemeClr val="tx1"/>
                </a:solidFill>
                <a:latin typeface="Cambria" panose="02040503050406030204" pitchFamily="18" charset="0"/>
              </a:defRPr>
            </a:lvl9pPr>
          </a:lstStyle>
          <a:p>
            <a:pPr eaLnBrk="0" hangingPunct="0"/>
            <a:fld id="{0DA2AF9A-1194-4DFF-AD48-76540F5580A4}" type="slidenum">
              <a:rPr lang="en-US" altLang="en-US" b="1">
                <a:latin typeface="Arial" panose="020B0604020202020204" pitchFamily="34" charset="0"/>
                <a:ea typeface="ＭＳ Ｐゴシック" panose="020B0600070205080204" pitchFamily="34" charset="-128"/>
              </a:rPr>
              <a:pPr eaLnBrk="0" hangingPunct="0"/>
              <a:t>8</a:t>
            </a:fld>
            <a:endParaRPr lang="en-US" altLang="en-US" b="1">
              <a:latin typeface="Arial" panose="020B0604020202020204" pitchFamily="34" charset="0"/>
              <a:ea typeface="ＭＳ Ｐゴシック" panose="020B0600070205080204" pitchFamily="34" charset="-128"/>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lide Image Placeholder 1">
            <a:extLst>
              <a:ext uri="{FF2B5EF4-FFF2-40B4-BE49-F238E27FC236}">
                <a16:creationId xmlns:a16="http://schemas.microsoft.com/office/drawing/2014/main" id="{22B93CD9-9D99-4703-A707-A77C0A5AA1DC}"/>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8675" name="Notes Placeholder 2">
            <a:extLst>
              <a:ext uri="{FF2B5EF4-FFF2-40B4-BE49-F238E27FC236}">
                <a16:creationId xmlns:a16="http://schemas.microsoft.com/office/drawing/2014/main" id="{F9411EC9-7881-4F06-85C6-7FFE4E49E8B1}"/>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lnSpc>
                <a:spcPct val="90000"/>
              </a:lnSpc>
              <a:spcBef>
                <a:spcPct val="0"/>
              </a:spcBef>
            </a:pPr>
            <a:endParaRPr lang="en-US" altLang="en-US" sz="1000">
              <a:latin typeface="Arial" panose="020B0604020202020204" pitchFamily="34" charset="0"/>
              <a:ea typeface="ＭＳ Ｐゴシック" panose="020B0600070205080204" pitchFamily="34" charset="-128"/>
            </a:endParaRPr>
          </a:p>
        </p:txBody>
      </p:sp>
      <p:sp>
        <p:nvSpPr>
          <p:cNvPr id="28676" name="Slide Number Placeholder 3">
            <a:extLst>
              <a:ext uri="{FF2B5EF4-FFF2-40B4-BE49-F238E27FC236}">
                <a16:creationId xmlns:a16="http://schemas.microsoft.com/office/drawing/2014/main" id="{CA04442E-2698-4359-B00C-F8543996361A}"/>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mbria" panose="02040503050406030204" pitchFamily="18" charset="0"/>
              </a:defRPr>
            </a:lvl1pPr>
            <a:lvl2pPr marL="742950" indent="-285750">
              <a:defRPr>
                <a:solidFill>
                  <a:schemeClr val="tx1"/>
                </a:solidFill>
                <a:latin typeface="Cambria" panose="02040503050406030204" pitchFamily="18" charset="0"/>
              </a:defRPr>
            </a:lvl2pPr>
            <a:lvl3pPr marL="1143000" indent="-228600">
              <a:defRPr>
                <a:solidFill>
                  <a:schemeClr val="tx1"/>
                </a:solidFill>
                <a:latin typeface="Cambria" panose="02040503050406030204" pitchFamily="18" charset="0"/>
              </a:defRPr>
            </a:lvl3pPr>
            <a:lvl4pPr marL="1600200" indent="-228600">
              <a:defRPr>
                <a:solidFill>
                  <a:schemeClr val="tx1"/>
                </a:solidFill>
                <a:latin typeface="Cambria" panose="02040503050406030204" pitchFamily="18" charset="0"/>
              </a:defRPr>
            </a:lvl4pPr>
            <a:lvl5pPr marL="2057400" indent="-228600">
              <a:defRPr>
                <a:solidFill>
                  <a:schemeClr val="tx1"/>
                </a:solidFill>
                <a:latin typeface="Cambria" panose="02040503050406030204" pitchFamily="18" charset="0"/>
              </a:defRPr>
            </a:lvl5pPr>
            <a:lvl6pPr marL="2514600" indent="-228600" fontAlgn="base">
              <a:spcBef>
                <a:spcPct val="0"/>
              </a:spcBef>
              <a:spcAft>
                <a:spcPct val="0"/>
              </a:spcAft>
              <a:defRPr>
                <a:solidFill>
                  <a:schemeClr val="tx1"/>
                </a:solidFill>
                <a:latin typeface="Cambria" panose="02040503050406030204" pitchFamily="18" charset="0"/>
              </a:defRPr>
            </a:lvl6pPr>
            <a:lvl7pPr marL="2971800" indent="-228600" fontAlgn="base">
              <a:spcBef>
                <a:spcPct val="0"/>
              </a:spcBef>
              <a:spcAft>
                <a:spcPct val="0"/>
              </a:spcAft>
              <a:defRPr>
                <a:solidFill>
                  <a:schemeClr val="tx1"/>
                </a:solidFill>
                <a:latin typeface="Cambria" panose="02040503050406030204" pitchFamily="18" charset="0"/>
              </a:defRPr>
            </a:lvl7pPr>
            <a:lvl8pPr marL="3429000" indent="-228600" fontAlgn="base">
              <a:spcBef>
                <a:spcPct val="0"/>
              </a:spcBef>
              <a:spcAft>
                <a:spcPct val="0"/>
              </a:spcAft>
              <a:defRPr>
                <a:solidFill>
                  <a:schemeClr val="tx1"/>
                </a:solidFill>
                <a:latin typeface="Cambria" panose="02040503050406030204" pitchFamily="18" charset="0"/>
              </a:defRPr>
            </a:lvl8pPr>
            <a:lvl9pPr marL="3886200" indent="-228600" fontAlgn="base">
              <a:spcBef>
                <a:spcPct val="0"/>
              </a:spcBef>
              <a:spcAft>
                <a:spcPct val="0"/>
              </a:spcAft>
              <a:defRPr>
                <a:solidFill>
                  <a:schemeClr val="tx1"/>
                </a:solidFill>
                <a:latin typeface="Cambria" panose="02040503050406030204" pitchFamily="18" charset="0"/>
              </a:defRPr>
            </a:lvl9pPr>
          </a:lstStyle>
          <a:p>
            <a:pPr eaLnBrk="0" hangingPunct="0"/>
            <a:fld id="{CC2849D3-C1AE-4E5A-9221-3B89B46F3EEF}" type="slidenum">
              <a:rPr lang="en-US" altLang="en-US" b="1">
                <a:latin typeface="Arial" panose="020B0604020202020204" pitchFamily="34" charset="0"/>
                <a:ea typeface="ＭＳ Ｐゴシック" panose="020B0600070205080204" pitchFamily="34" charset="-128"/>
              </a:rPr>
              <a:pPr eaLnBrk="0" hangingPunct="0"/>
              <a:t>9</a:t>
            </a:fld>
            <a:endParaRPr lang="en-US" altLang="en-US" b="1">
              <a:latin typeface="Arial" panose="020B0604020202020204" pitchFamily="34" charset="0"/>
              <a:ea typeface="ＭＳ Ｐゴシック" panose="020B0600070205080204" pitchFamily="34" charset="-128"/>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lide Image Placeholder 1">
            <a:extLst>
              <a:ext uri="{FF2B5EF4-FFF2-40B4-BE49-F238E27FC236}">
                <a16:creationId xmlns:a16="http://schemas.microsoft.com/office/drawing/2014/main" id="{2BC59B7D-26D0-47F0-910E-3320FEA7096C}"/>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0723" name="Notes Placeholder 2">
            <a:extLst>
              <a:ext uri="{FF2B5EF4-FFF2-40B4-BE49-F238E27FC236}">
                <a16:creationId xmlns:a16="http://schemas.microsoft.com/office/drawing/2014/main" id="{CCD41C99-6763-4F2E-A64A-32286E394BC2}"/>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lnSpc>
                <a:spcPct val="90000"/>
              </a:lnSpc>
              <a:spcBef>
                <a:spcPct val="0"/>
              </a:spcBef>
            </a:pPr>
            <a:r>
              <a:rPr lang="en-US" altLang="en-US" sz="1000">
                <a:latin typeface="Arial" panose="020B0604020202020204" pitchFamily="34" charset="0"/>
                <a:ea typeface="ＭＳ Ｐゴシック" panose="020B0600070205080204" pitchFamily="34" charset="-128"/>
              </a:rPr>
              <a:t>This slide explains and exemplifies the specific cases of in-text citations. It might be supplemented with </a:t>
            </a:r>
            <a:r>
              <a:rPr lang="ja-JP" altLang="en-US" sz="1000">
                <a:latin typeface="Arial" panose="020B0604020202020204" pitchFamily="34" charset="0"/>
              </a:rPr>
              <a:t>“</a:t>
            </a:r>
            <a:r>
              <a:rPr lang="en-US" altLang="ja-JP" sz="1000">
                <a:latin typeface="Arial" panose="020B0604020202020204" pitchFamily="34" charset="0"/>
              </a:rPr>
              <a:t>Author/Authors</a:t>
            </a:r>
            <a:r>
              <a:rPr lang="ja-JP" altLang="en-US" sz="1000">
                <a:latin typeface="Arial" panose="020B0604020202020204" pitchFamily="34" charset="0"/>
              </a:rPr>
              <a:t>”</a:t>
            </a:r>
            <a:r>
              <a:rPr lang="en-US" altLang="ja-JP" sz="1000">
                <a:latin typeface="Arial" panose="020B0604020202020204" pitchFamily="34" charset="0"/>
              </a:rPr>
              <a:t> section from OWL http://owl.english.purdue.edu/owl/resource/560/03/</a:t>
            </a:r>
          </a:p>
          <a:p>
            <a:pPr>
              <a:lnSpc>
                <a:spcPct val="90000"/>
              </a:lnSpc>
              <a:spcBef>
                <a:spcPct val="0"/>
              </a:spcBef>
            </a:pPr>
            <a:endParaRPr lang="en-US" altLang="en-US" sz="1000">
              <a:latin typeface="Arial" panose="020B0604020202020204" pitchFamily="34" charset="0"/>
              <a:ea typeface="ＭＳ Ｐゴシック" panose="020B0600070205080204" pitchFamily="34" charset="-128"/>
            </a:endParaRPr>
          </a:p>
        </p:txBody>
      </p:sp>
      <p:sp>
        <p:nvSpPr>
          <p:cNvPr id="30724" name="Slide Number Placeholder 3">
            <a:extLst>
              <a:ext uri="{FF2B5EF4-FFF2-40B4-BE49-F238E27FC236}">
                <a16:creationId xmlns:a16="http://schemas.microsoft.com/office/drawing/2014/main" id="{1A98EDFD-BE5A-4453-8A50-726AD3DEFBE8}"/>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mbria" panose="02040503050406030204" pitchFamily="18" charset="0"/>
              </a:defRPr>
            </a:lvl1pPr>
            <a:lvl2pPr marL="742950" indent="-285750">
              <a:defRPr>
                <a:solidFill>
                  <a:schemeClr val="tx1"/>
                </a:solidFill>
                <a:latin typeface="Cambria" panose="02040503050406030204" pitchFamily="18" charset="0"/>
              </a:defRPr>
            </a:lvl2pPr>
            <a:lvl3pPr marL="1143000" indent="-228600">
              <a:defRPr>
                <a:solidFill>
                  <a:schemeClr val="tx1"/>
                </a:solidFill>
                <a:latin typeface="Cambria" panose="02040503050406030204" pitchFamily="18" charset="0"/>
              </a:defRPr>
            </a:lvl3pPr>
            <a:lvl4pPr marL="1600200" indent="-228600">
              <a:defRPr>
                <a:solidFill>
                  <a:schemeClr val="tx1"/>
                </a:solidFill>
                <a:latin typeface="Cambria" panose="02040503050406030204" pitchFamily="18" charset="0"/>
              </a:defRPr>
            </a:lvl4pPr>
            <a:lvl5pPr marL="2057400" indent="-228600">
              <a:defRPr>
                <a:solidFill>
                  <a:schemeClr val="tx1"/>
                </a:solidFill>
                <a:latin typeface="Cambria" panose="02040503050406030204" pitchFamily="18" charset="0"/>
              </a:defRPr>
            </a:lvl5pPr>
            <a:lvl6pPr marL="2514600" indent="-228600" fontAlgn="base">
              <a:spcBef>
                <a:spcPct val="0"/>
              </a:spcBef>
              <a:spcAft>
                <a:spcPct val="0"/>
              </a:spcAft>
              <a:defRPr>
                <a:solidFill>
                  <a:schemeClr val="tx1"/>
                </a:solidFill>
                <a:latin typeface="Cambria" panose="02040503050406030204" pitchFamily="18" charset="0"/>
              </a:defRPr>
            </a:lvl6pPr>
            <a:lvl7pPr marL="2971800" indent="-228600" fontAlgn="base">
              <a:spcBef>
                <a:spcPct val="0"/>
              </a:spcBef>
              <a:spcAft>
                <a:spcPct val="0"/>
              </a:spcAft>
              <a:defRPr>
                <a:solidFill>
                  <a:schemeClr val="tx1"/>
                </a:solidFill>
                <a:latin typeface="Cambria" panose="02040503050406030204" pitchFamily="18" charset="0"/>
              </a:defRPr>
            </a:lvl7pPr>
            <a:lvl8pPr marL="3429000" indent="-228600" fontAlgn="base">
              <a:spcBef>
                <a:spcPct val="0"/>
              </a:spcBef>
              <a:spcAft>
                <a:spcPct val="0"/>
              </a:spcAft>
              <a:defRPr>
                <a:solidFill>
                  <a:schemeClr val="tx1"/>
                </a:solidFill>
                <a:latin typeface="Cambria" panose="02040503050406030204" pitchFamily="18" charset="0"/>
              </a:defRPr>
            </a:lvl8pPr>
            <a:lvl9pPr marL="3886200" indent="-228600" fontAlgn="base">
              <a:spcBef>
                <a:spcPct val="0"/>
              </a:spcBef>
              <a:spcAft>
                <a:spcPct val="0"/>
              </a:spcAft>
              <a:defRPr>
                <a:solidFill>
                  <a:schemeClr val="tx1"/>
                </a:solidFill>
                <a:latin typeface="Cambria" panose="02040503050406030204" pitchFamily="18" charset="0"/>
              </a:defRPr>
            </a:lvl9pPr>
          </a:lstStyle>
          <a:p>
            <a:pPr eaLnBrk="0" hangingPunct="0"/>
            <a:fld id="{9EBB79A9-72D2-4F90-AF58-452D83AD7732}" type="slidenum">
              <a:rPr lang="en-US" altLang="en-US" b="1">
                <a:latin typeface="Arial" panose="020B0604020202020204" pitchFamily="34" charset="0"/>
                <a:ea typeface="ＭＳ Ｐゴシック" panose="020B0600070205080204" pitchFamily="34" charset="-128"/>
              </a:rPr>
              <a:pPr eaLnBrk="0" hangingPunct="0"/>
              <a:t>10</a:t>
            </a:fld>
            <a:endParaRPr lang="en-US" altLang="en-US" b="1">
              <a:latin typeface="Arial" panose="020B0604020202020204" pitchFamily="34" charset="0"/>
              <a:ea typeface="ＭＳ Ｐゴシック" panose="020B0600070205080204" pitchFamily="34" charset="-128"/>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Slide Image Placeholder 1">
            <a:extLst>
              <a:ext uri="{FF2B5EF4-FFF2-40B4-BE49-F238E27FC236}">
                <a16:creationId xmlns:a16="http://schemas.microsoft.com/office/drawing/2014/main" id="{E9C8E714-6736-48CC-A3A6-895FD4555959}"/>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1747" name="Notes Placeholder 2">
            <a:extLst>
              <a:ext uri="{FF2B5EF4-FFF2-40B4-BE49-F238E27FC236}">
                <a16:creationId xmlns:a16="http://schemas.microsoft.com/office/drawing/2014/main" id="{EF26AD46-42A2-4D9F-8E18-827D75307896}"/>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lnSpc>
                <a:spcPct val="90000"/>
              </a:lnSpc>
              <a:spcBef>
                <a:spcPct val="0"/>
              </a:spcBef>
            </a:pPr>
            <a:r>
              <a:rPr lang="en-US" altLang="en-US" sz="1000">
                <a:latin typeface="Arial" panose="020B0604020202020204" pitchFamily="34" charset="0"/>
                <a:ea typeface="ＭＳ Ｐゴシック" panose="020B0600070205080204" pitchFamily="34" charset="-128"/>
              </a:rPr>
              <a:t>This slide explains and exemplifies the specific cases of in-text citations. It might be supplemented with </a:t>
            </a:r>
            <a:r>
              <a:rPr lang="ja-JP" altLang="en-US" sz="1000">
                <a:latin typeface="Arial" panose="020B0604020202020204" pitchFamily="34" charset="0"/>
              </a:rPr>
              <a:t>“</a:t>
            </a:r>
            <a:r>
              <a:rPr lang="en-US" altLang="ja-JP" sz="1000">
                <a:latin typeface="Arial" panose="020B0604020202020204" pitchFamily="34" charset="0"/>
              </a:rPr>
              <a:t>Author/Authors</a:t>
            </a:r>
            <a:r>
              <a:rPr lang="ja-JP" altLang="en-US" sz="1000">
                <a:latin typeface="Arial" panose="020B0604020202020204" pitchFamily="34" charset="0"/>
              </a:rPr>
              <a:t>”</a:t>
            </a:r>
            <a:r>
              <a:rPr lang="en-US" altLang="ja-JP" sz="1000">
                <a:latin typeface="Arial" panose="020B0604020202020204" pitchFamily="34" charset="0"/>
              </a:rPr>
              <a:t> section from OWL http://owl.english.purdue.edu/owl/resource/560/03/</a:t>
            </a:r>
            <a:endParaRPr lang="en-US" altLang="en-US" sz="1000">
              <a:latin typeface="Arial" panose="020B0604020202020204" pitchFamily="34" charset="0"/>
              <a:ea typeface="ＭＳ Ｐゴシック" panose="020B0600070205080204" pitchFamily="34" charset="-128"/>
            </a:endParaRPr>
          </a:p>
        </p:txBody>
      </p:sp>
      <p:sp>
        <p:nvSpPr>
          <p:cNvPr id="31748" name="Slide Number Placeholder 3">
            <a:extLst>
              <a:ext uri="{FF2B5EF4-FFF2-40B4-BE49-F238E27FC236}">
                <a16:creationId xmlns:a16="http://schemas.microsoft.com/office/drawing/2014/main" id="{E6A8AD61-D859-4076-8CDC-2DE425DCAEC7}"/>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mbria" panose="02040503050406030204" pitchFamily="18" charset="0"/>
              </a:defRPr>
            </a:lvl1pPr>
            <a:lvl2pPr marL="742950" indent="-285750">
              <a:defRPr>
                <a:solidFill>
                  <a:schemeClr val="tx1"/>
                </a:solidFill>
                <a:latin typeface="Cambria" panose="02040503050406030204" pitchFamily="18" charset="0"/>
              </a:defRPr>
            </a:lvl2pPr>
            <a:lvl3pPr marL="1143000" indent="-228600">
              <a:defRPr>
                <a:solidFill>
                  <a:schemeClr val="tx1"/>
                </a:solidFill>
                <a:latin typeface="Cambria" panose="02040503050406030204" pitchFamily="18" charset="0"/>
              </a:defRPr>
            </a:lvl3pPr>
            <a:lvl4pPr marL="1600200" indent="-228600">
              <a:defRPr>
                <a:solidFill>
                  <a:schemeClr val="tx1"/>
                </a:solidFill>
                <a:latin typeface="Cambria" panose="02040503050406030204" pitchFamily="18" charset="0"/>
              </a:defRPr>
            </a:lvl4pPr>
            <a:lvl5pPr marL="2057400" indent="-228600">
              <a:defRPr>
                <a:solidFill>
                  <a:schemeClr val="tx1"/>
                </a:solidFill>
                <a:latin typeface="Cambria" panose="02040503050406030204" pitchFamily="18" charset="0"/>
              </a:defRPr>
            </a:lvl5pPr>
            <a:lvl6pPr marL="2514600" indent="-228600" fontAlgn="base">
              <a:spcBef>
                <a:spcPct val="0"/>
              </a:spcBef>
              <a:spcAft>
                <a:spcPct val="0"/>
              </a:spcAft>
              <a:defRPr>
                <a:solidFill>
                  <a:schemeClr val="tx1"/>
                </a:solidFill>
                <a:latin typeface="Cambria" panose="02040503050406030204" pitchFamily="18" charset="0"/>
              </a:defRPr>
            </a:lvl6pPr>
            <a:lvl7pPr marL="2971800" indent="-228600" fontAlgn="base">
              <a:spcBef>
                <a:spcPct val="0"/>
              </a:spcBef>
              <a:spcAft>
                <a:spcPct val="0"/>
              </a:spcAft>
              <a:defRPr>
                <a:solidFill>
                  <a:schemeClr val="tx1"/>
                </a:solidFill>
                <a:latin typeface="Cambria" panose="02040503050406030204" pitchFamily="18" charset="0"/>
              </a:defRPr>
            </a:lvl7pPr>
            <a:lvl8pPr marL="3429000" indent="-228600" fontAlgn="base">
              <a:spcBef>
                <a:spcPct val="0"/>
              </a:spcBef>
              <a:spcAft>
                <a:spcPct val="0"/>
              </a:spcAft>
              <a:defRPr>
                <a:solidFill>
                  <a:schemeClr val="tx1"/>
                </a:solidFill>
                <a:latin typeface="Cambria" panose="02040503050406030204" pitchFamily="18" charset="0"/>
              </a:defRPr>
            </a:lvl8pPr>
            <a:lvl9pPr marL="3886200" indent="-228600" fontAlgn="base">
              <a:spcBef>
                <a:spcPct val="0"/>
              </a:spcBef>
              <a:spcAft>
                <a:spcPct val="0"/>
              </a:spcAft>
              <a:defRPr>
                <a:solidFill>
                  <a:schemeClr val="tx1"/>
                </a:solidFill>
                <a:latin typeface="Cambria" panose="02040503050406030204" pitchFamily="18" charset="0"/>
              </a:defRPr>
            </a:lvl9pPr>
          </a:lstStyle>
          <a:p>
            <a:pPr eaLnBrk="0" hangingPunct="0"/>
            <a:fld id="{B541D0C5-3C99-40C9-A0A7-CCEDB3B9D206}" type="slidenum">
              <a:rPr lang="en-US" altLang="en-US" b="1">
                <a:latin typeface="Arial" panose="020B0604020202020204" pitchFamily="34" charset="0"/>
                <a:ea typeface="ＭＳ Ｐゴシック" panose="020B0600070205080204" pitchFamily="34" charset="-128"/>
              </a:rPr>
              <a:pPr eaLnBrk="0" hangingPunct="0"/>
              <a:t>11</a:t>
            </a:fld>
            <a:endParaRPr lang="en-US" altLang="en-US" b="1">
              <a:latin typeface="Arial" panose="020B0604020202020204" pitchFamily="34" charset="0"/>
              <a:ea typeface="ＭＳ Ｐゴシック" panose="020B0600070205080204" pitchFamily="34" charset="-128"/>
            </a:endParaRPr>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Master" Target="../slideMasters/slideMaster1.xml"/><Relationship Id="rId5" Type="http://schemas.openxmlformats.org/officeDocument/2006/relationships/image" Target="../media/image8.png"/><Relationship Id="rId4" Type="http://schemas.openxmlformats.org/officeDocument/2006/relationships/image" Target="../media/image7.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2" descr="C:\Users\jnsch\Desktop\O14ThemesHandoffs\WorkingFiles\FinalHanoff\Sketchbook\Cover.jpg">
            <a:extLst>
              <a:ext uri="{FF2B5EF4-FFF2-40B4-BE49-F238E27FC236}">
                <a16:creationId xmlns:a16="http://schemas.microsoft.com/office/drawing/2014/main" id="{4DC4665A-47CD-49B8-BC66-1E1152C0FCF0}"/>
              </a:ext>
            </a:extLst>
          </p:cNvPr>
          <p:cNvPicPr>
            <a:picLocks noChangeAspect="1" noChangeArrowheads="1"/>
          </p:cNvPicPr>
          <p:nvPr/>
        </p:nvPicPr>
        <p:blipFill>
          <a:blip r:embed="rId2" cstate="print">
            <a:duotone>
              <a:prstClr val="black"/>
              <a:schemeClr val="tx2">
                <a:tint val="45000"/>
                <a:satMod val="400000"/>
              </a:schemeClr>
            </a:duotone>
            <a:lum bright="2000"/>
          </a:blip>
          <a:srcRect/>
          <a:stretch>
            <a:fillRect/>
          </a:stretch>
        </p:blipFill>
        <p:spPr bwMode="auto">
          <a:xfrm>
            <a:off x="0" y="0"/>
            <a:ext cx="9144000" cy="6858000"/>
          </a:xfrm>
          <a:prstGeom prst="rect">
            <a:avLst/>
          </a:prstGeom>
          <a:noFill/>
        </p:spPr>
      </p:pic>
      <p:grpSp>
        <p:nvGrpSpPr>
          <p:cNvPr id="5" name="Group 15">
            <a:extLst>
              <a:ext uri="{FF2B5EF4-FFF2-40B4-BE49-F238E27FC236}">
                <a16:creationId xmlns:a16="http://schemas.microsoft.com/office/drawing/2014/main" id="{DF6F314B-8CB7-4252-BA7D-5708A3B29E35}"/>
              </a:ext>
            </a:extLst>
          </p:cNvPr>
          <p:cNvGrpSpPr>
            <a:grpSpLocks/>
          </p:cNvGrpSpPr>
          <p:nvPr/>
        </p:nvGrpSpPr>
        <p:grpSpPr bwMode="auto">
          <a:xfrm rot="-1066324">
            <a:off x="617538" y="3922713"/>
            <a:ext cx="2509837" cy="2527300"/>
            <a:chOff x="494947" y="417279"/>
            <a:chExt cx="2417578" cy="2421351"/>
          </a:xfrm>
        </p:grpSpPr>
        <p:sp>
          <p:nvSpPr>
            <p:cNvPr id="6" name="Freeform 9">
              <a:extLst>
                <a:ext uri="{FF2B5EF4-FFF2-40B4-BE49-F238E27FC236}">
                  <a16:creationId xmlns:a16="http://schemas.microsoft.com/office/drawing/2014/main" id="{AA88320C-EA75-4DF0-B8DC-A75A2D284D68}"/>
                </a:ext>
              </a:extLst>
            </p:cNvPr>
            <p:cNvSpPr/>
            <p:nvPr/>
          </p:nvSpPr>
          <p:spPr>
            <a:xfrm>
              <a:off x="494947" y="494484"/>
              <a:ext cx="2328384" cy="2344146"/>
            </a:xfrm>
            <a:custGeom>
              <a:avLst/>
              <a:gdLst>
                <a:gd name="connsiteX0" fmla="*/ 94077 w 2328384"/>
                <a:gd name="connsiteY0" fmla="*/ 0 h 2344146"/>
                <a:gd name="connsiteX1" fmla="*/ 0 w 2328384"/>
                <a:gd name="connsiteY1" fmla="*/ 2344146 h 2344146"/>
                <a:gd name="connsiteX2" fmla="*/ 2328384 w 2328384"/>
                <a:gd name="connsiteY2" fmla="*/ 2250067 h 2344146"/>
                <a:gd name="connsiteX3" fmla="*/ 94077 w 2328384"/>
                <a:gd name="connsiteY3" fmla="*/ 0 h 2344146"/>
              </a:gdLst>
              <a:ahLst/>
              <a:cxnLst>
                <a:cxn ang="0">
                  <a:pos x="connsiteX0" y="connsiteY0"/>
                </a:cxn>
                <a:cxn ang="0">
                  <a:pos x="connsiteX1" y="connsiteY1"/>
                </a:cxn>
                <a:cxn ang="0">
                  <a:pos x="connsiteX2" y="connsiteY2"/>
                </a:cxn>
                <a:cxn ang="0">
                  <a:pos x="connsiteX3" y="connsiteY3"/>
                </a:cxn>
              </a:cxnLst>
              <a:rect l="l" t="t" r="r" b="b"/>
              <a:pathLst>
                <a:path w="2328384" h="2344146">
                  <a:moveTo>
                    <a:pt x="94077" y="0"/>
                  </a:moveTo>
                  <a:lnTo>
                    <a:pt x="0" y="2344146"/>
                  </a:lnTo>
                  <a:lnTo>
                    <a:pt x="2328384" y="2250067"/>
                  </a:lnTo>
                  <a:lnTo>
                    <a:pt x="94077" y="0"/>
                  </a:lnTo>
                  <a:close/>
                </a:path>
              </a:pathLst>
            </a:custGeom>
            <a:gradFill flip="none" rotWithShape="1">
              <a:gsLst>
                <a:gs pos="0">
                  <a:srgbClr val="000100">
                    <a:alpha val="31000"/>
                  </a:srgbClr>
                </a:gs>
                <a:gs pos="49000">
                  <a:srgbClr val="FEFFFF">
                    <a:alpha val="0"/>
                  </a:srgbClr>
                </a:gs>
              </a:gsLst>
              <a:path path="circle">
                <a:fillToRect t="100000" r="100000"/>
              </a:path>
              <a:tileRect l="-100000" b="-100000"/>
            </a:gradFill>
            <a:ln>
              <a:noFill/>
            </a:ln>
            <a:effectLst>
              <a:outerShdw blurRad="50800" dist="12700" dir="5400000" rotWithShape="0">
                <a:srgbClr val="000000">
                  <a:alpha val="37000"/>
                </a:srgbClr>
              </a:outerShdw>
              <a:softEdge rad="38100"/>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7" name="Rectangle 6">
              <a:extLst>
                <a:ext uri="{FF2B5EF4-FFF2-40B4-BE49-F238E27FC236}">
                  <a16:creationId xmlns:a16="http://schemas.microsoft.com/office/drawing/2014/main" id="{D101A6FE-354B-4230-9C80-1B747ED0DFDA}"/>
                </a:ext>
              </a:extLst>
            </p:cNvPr>
            <p:cNvSpPr/>
            <p:nvPr/>
          </p:nvSpPr>
          <p:spPr>
            <a:xfrm>
              <a:off x="590646" y="417140"/>
              <a:ext cx="2321242" cy="2320968"/>
            </a:xfrm>
            <a:prstGeom prst="rect">
              <a:avLst/>
            </a:prstGeom>
            <a:gradFill flip="none" rotWithShape="1">
              <a:gsLst>
                <a:gs pos="0">
                  <a:srgbClr val="FAE148"/>
                </a:gs>
                <a:gs pos="100000">
                  <a:srgbClr val="FFEB63"/>
                </a:gs>
              </a:gsLst>
              <a:lin ang="16200000" scaled="0"/>
              <a:tileRect/>
            </a:gra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pic>
          <p:nvPicPr>
            <p:cNvPr id="8" name="Picture 11" descr="stickie-shadow.png">
              <a:extLst>
                <a:ext uri="{FF2B5EF4-FFF2-40B4-BE49-F238E27FC236}">
                  <a16:creationId xmlns:a16="http://schemas.microsoft.com/office/drawing/2014/main" id="{72E7C0FF-7074-4534-81EF-87E2105AAE72}"/>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14456" y="436040"/>
              <a:ext cx="404704" cy="461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12" descr="stickie-shadow.png">
              <a:extLst>
                <a:ext uri="{FF2B5EF4-FFF2-40B4-BE49-F238E27FC236}">
                  <a16:creationId xmlns:a16="http://schemas.microsoft.com/office/drawing/2014/main" id="{A6419A3F-FA3C-4105-886A-3C0D8D47B18B}"/>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rot="-5400000">
              <a:off x="637932" y="2282410"/>
              <a:ext cx="404704" cy="461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10" name="Picture 13" descr="TitleCard.png">
            <a:extLst>
              <a:ext uri="{FF2B5EF4-FFF2-40B4-BE49-F238E27FC236}">
                <a16:creationId xmlns:a16="http://schemas.microsoft.com/office/drawing/2014/main" id="{4609AE7C-F7DC-478C-998D-3C5EB4B513B1}"/>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rot="343346">
            <a:off x="2855913" y="2587625"/>
            <a:ext cx="5773737" cy="3851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10" descr="coverBand.png">
            <a:extLst>
              <a:ext uri="{FF2B5EF4-FFF2-40B4-BE49-F238E27FC236}">
                <a16:creationId xmlns:a16="http://schemas.microsoft.com/office/drawing/2014/main" id="{7022277C-EC68-4957-8177-6821C863BD80}"/>
              </a:ext>
            </a:extLst>
          </p:cNvPr>
          <p:cNvPicPr>
            <a:picLocks noChangeAspect="1"/>
          </p:cNvPicPr>
          <p:nvPr/>
        </p:nvPicPr>
        <p:blipFill>
          <a:blip r:embed="rId5"/>
          <a:stretch>
            <a:fillRect/>
          </a:stretch>
        </p:blipFill>
        <p:spPr>
          <a:xfrm>
            <a:off x="0" y="5880100"/>
            <a:ext cx="9144000" cy="330200"/>
          </a:xfrm>
          <a:prstGeom prst="rect">
            <a:avLst/>
          </a:prstGeom>
          <a:effectLst>
            <a:outerShdw blurRad="63500" dist="38100" dir="5400000" algn="t" rotWithShape="0">
              <a:prstClr val="black">
                <a:alpha val="59000"/>
              </a:prstClr>
            </a:outerShdw>
          </a:effectLst>
        </p:spPr>
      </p:pic>
      <p:sp>
        <p:nvSpPr>
          <p:cNvPr id="2" name="Title 1"/>
          <p:cNvSpPr>
            <a:spLocks noGrp="1"/>
          </p:cNvSpPr>
          <p:nvPr>
            <p:ph type="ctrTitle"/>
          </p:nvPr>
        </p:nvSpPr>
        <p:spPr>
          <a:xfrm rot="360000">
            <a:off x="3339809" y="3015792"/>
            <a:ext cx="4847038" cy="1599722"/>
          </a:xfrm>
        </p:spPr>
        <p:txBody>
          <a:bodyPr anchor="b"/>
          <a:lstStyle>
            <a:lvl1pPr>
              <a:defRPr sz="4800">
                <a:solidFill>
                  <a:srgbClr val="000100"/>
                </a:solidFill>
                <a:effectLst>
                  <a:outerShdw blurRad="63500" sx="102000" sy="102000" algn="ctr" rotWithShape="0">
                    <a:srgbClr val="FFFFFF">
                      <a:alpha val="40000"/>
                    </a:srgbClr>
                  </a:outerShdw>
                </a:effectLst>
              </a:defRPr>
            </a:lvl1pPr>
          </a:lstStyle>
          <a:p>
            <a:r>
              <a:rPr lang="en-US"/>
              <a:t>Click to edit Master title style</a:t>
            </a:r>
            <a:endParaRPr lang="en-US" dirty="0"/>
          </a:p>
        </p:txBody>
      </p:sp>
      <p:sp>
        <p:nvSpPr>
          <p:cNvPr id="3" name="Subtitle 2"/>
          <p:cNvSpPr>
            <a:spLocks noGrp="1"/>
          </p:cNvSpPr>
          <p:nvPr>
            <p:ph type="subTitle" idx="1"/>
          </p:nvPr>
        </p:nvSpPr>
        <p:spPr>
          <a:xfrm rot="360000">
            <a:off x="3200499" y="4766916"/>
            <a:ext cx="4836456" cy="1040845"/>
          </a:xfrm>
        </p:spPr>
        <p:txBody>
          <a:bodyPr>
            <a:normAutofit/>
          </a:bodyPr>
          <a:lstStyle>
            <a:lvl1pPr marL="0" indent="0" algn="ctr">
              <a:buNone/>
              <a:defRPr sz="1800">
                <a:solidFill>
                  <a:srgbClr val="000100"/>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12" name="Date Placeholder 3">
            <a:extLst>
              <a:ext uri="{FF2B5EF4-FFF2-40B4-BE49-F238E27FC236}">
                <a16:creationId xmlns:a16="http://schemas.microsoft.com/office/drawing/2014/main" id="{D267430B-90E8-4A77-AEB4-036752249124}"/>
              </a:ext>
            </a:extLst>
          </p:cNvPr>
          <p:cNvSpPr>
            <a:spLocks noGrp="1"/>
          </p:cNvSpPr>
          <p:nvPr>
            <p:ph type="dt" sz="half" idx="10"/>
          </p:nvPr>
        </p:nvSpPr>
        <p:spPr>
          <a:xfrm rot="20520000">
            <a:off x="963613" y="5060950"/>
            <a:ext cx="1968500" cy="534988"/>
          </a:xfrm>
        </p:spPr>
        <p:txBody>
          <a:bodyPr anchor="t"/>
          <a:lstStyle>
            <a:lvl1pPr algn="ctr">
              <a:defRPr sz="2200" smtClean="0">
                <a:solidFill>
                  <a:schemeClr val="accent1"/>
                </a:solidFill>
              </a:defRPr>
            </a:lvl1pPr>
          </a:lstStyle>
          <a:p>
            <a:pPr>
              <a:defRPr/>
            </a:pPr>
            <a:fld id="{7E315261-F23E-4E84-9CE0-86443CCE1602}" type="datetime1">
              <a:rPr lang="en-US"/>
              <a:pPr>
                <a:defRPr/>
              </a:pPr>
              <a:t>2/14/2020</a:t>
            </a:fld>
            <a:endParaRPr lang="en-US"/>
          </a:p>
        </p:txBody>
      </p:sp>
      <p:sp>
        <p:nvSpPr>
          <p:cNvPr id="13" name="Footer Placeholder 4">
            <a:extLst>
              <a:ext uri="{FF2B5EF4-FFF2-40B4-BE49-F238E27FC236}">
                <a16:creationId xmlns:a16="http://schemas.microsoft.com/office/drawing/2014/main" id="{A0C2E309-C6C6-42BF-AC29-4DA2177C7B6E}"/>
              </a:ext>
            </a:extLst>
          </p:cNvPr>
          <p:cNvSpPr>
            <a:spLocks noGrp="1"/>
          </p:cNvSpPr>
          <p:nvPr>
            <p:ph type="ftr" sz="quarter" idx="11"/>
          </p:nvPr>
        </p:nvSpPr>
        <p:spPr>
          <a:xfrm rot="20520000">
            <a:off x="647700" y="4135438"/>
            <a:ext cx="2085975" cy="835025"/>
          </a:xfrm>
        </p:spPr>
        <p:txBody>
          <a:bodyPr/>
          <a:lstStyle>
            <a:lvl1pPr algn="l">
              <a:defRPr sz="1600" smtClean="0">
                <a:solidFill>
                  <a:schemeClr val="accent5">
                    <a:lumMod val="50000"/>
                  </a:schemeClr>
                </a:solidFill>
              </a:defRPr>
            </a:lvl1pPr>
          </a:lstStyle>
          <a:p>
            <a:pPr>
              <a:defRPr/>
            </a:pPr>
            <a:r>
              <a:rPr lang="en-US"/>
              <a:t>From the CHC Writing Center</a:t>
            </a:r>
          </a:p>
        </p:txBody>
      </p:sp>
      <p:sp>
        <p:nvSpPr>
          <p:cNvPr id="14" name="Slide Number Placeholder 5">
            <a:extLst>
              <a:ext uri="{FF2B5EF4-FFF2-40B4-BE49-F238E27FC236}">
                <a16:creationId xmlns:a16="http://schemas.microsoft.com/office/drawing/2014/main" id="{CCA91D64-173A-4821-BBCF-292A30D58AE2}"/>
              </a:ext>
            </a:extLst>
          </p:cNvPr>
          <p:cNvSpPr>
            <a:spLocks noGrp="1"/>
          </p:cNvSpPr>
          <p:nvPr>
            <p:ph type="sldNum" sz="quarter" idx="12"/>
          </p:nvPr>
        </p:nvSpPr>
        <p:spPr>
          <a:xfrm rot="20520000">
            <a:off x="1981200" y="5510213"/>
            <a:ext cx="738188" cy="425450"/>
          </a:xfrm>
        </p:spPr>
        <p:txBody>
          <a:bodyPr/>
          <a:lstStyle>
            <a:lvl1pPr>
              <a:defRPr>
                <a:solidFill>
                  <a:srgbClr val="7D260E"/>
                </a:solidFill>
              </a:defRPr>
            </a:lvl1pPr>
          </a:lstStyle>
          <a:p>
            <a:fld id="{0542212E-B0F1-42F1-A793-41700A05CBF2}" type="slidenum">
              <a:rPr lang="en-US" altLang="en-US"/>
              <a:pPr/>
              <a:t>‹#›</a:t>
            </a:fld>
            <a:endParaRPr lang="en-US" altLang="en-US"/>
          </a:p>
        </p:txBody>
      </p:sp>
    </p:spTree>
    <p:extLst>
      <p:ext uri="{BB962C8B-B14F-4D97-AF65-F5344CB8AC3E}">
        <p14:creationId xmlns:p14="http://schemas.microsoft.com/office/powerpoint/2010/main" val="148844236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C83287E-6DBB-41FB-AED8-1A48B16D8D5F}"/>
              </a:ext>
            </a:extLst>
          </p:cNvPr>
          <p:cNvSpPr>
            <a:spLocks noGrp="1"/>
          </p:cNvSpPr>
          <p:nvPr>
            <p:ph type="dt" sz="half" idx="10"/>
          </p:nvPr>
        </p:nvSpPr>
        <p:spPr/>
        <p:txBody>
          <a:bodyPr/>
          <a:lstStyle>
            <a:lvl1pPr>
              <a:defRPr/>
            </a:lvl1pPr>
          </a:lstStyle>
          <a:p>
            <a:pPr>
              <a:defRPr/>
            </a:pPr>
            <a:fld id="{EC773841-60CE-4F3C-A1C0-4A7D78FBE03D}" type="datetime1">
              <a:rPr lang="en-US"/>
              <a:pPr>
                <a:defRPr/>
              </a:pPr>
              <a:t>2/14/2020</a:t>
            </a:fld>
            <a:endParaRPr lang="en-US"/>
          </a:p>
        </p:txBody>
      </p:sp>
      <p:sp>
        <p:nvSpPr>
          <p:cNvPr id="5" name="Footer Placeholder 4">
            <a:extLst>
              <a:ext uri="{FF2B5EF4-FFF2-40B4-BE49-F238E27FC236}">
                <a16:creationId xmlns:a16="http://schemas.microsoft.com/office/drawing/2014/main" id="{A8B041F1-B795-4C6F-9341-318124FBA031}"/>
              </a:ext>
            </a:extLst>
          </p:cNvPr>
          <p:cNvSpPr>
            <a:spLocks noGrp="1"/>
          </p:cNvSpPr>
          <p:nvPr>
            <p:ph type="ftr" sz="quarter" idx="11"/>
          </p:nvPr>
        </p:nvSpPr>
        <p:spPr/>
        <p:txBody>
          <a:bodyPr/>
          <a:lstStyle>
            <a:lvl1pPr>
              <a:defRPr/>
            </a:lvl1pPr>
          </a:lstStyle>
          <a:p>
            <a:pPr>
              <a:defRPr/>
            </a:pPr>
            <a:r>
              <a:rPr lang="en-US"/>
              <a:t>From the CHC Writing Center</a:t>
            </a:r>
          </a:p>
        </p:txBody>
      </p:sp>
      <p:sp>
        <p:nvSpPr>
          <p:cNvPr id="6" name="Slide Number Placeholder 5">
            <a:extLst>
              <a:ext uri="{FF2B5EF4-FFF2-40B4-BE49-F238E27FC236}">
                <a16:creationId xmlns:a16="http://schemas.microsoft.com/office/drawing/2014/main" id="{FA0672C3-A0BF-4E23-B670-A562BF1F05C7}"/>
              </a:ext>
            </a:extLst>
          </p:cNvPr>
          <p:cNvSpPr>
            <a:spLocks noGrp="1"/>
          </p:cNvSpPr>
          <p:nvPr>
            <p:ph type="sldNum" sz="quarter" idx="12"/>
          </p:nvPr>
        </p:nvSpPr>
        <p:spPr/>
        <p:txBody>
          <a:bodyPr/>
          <a:lstStyle>
            <a:lvl1pPr>
              <a:defRPr/>
            </a:lvl1pPr>
          </a:lstStyle>
          <a:p>
            <a:fld id="{4657946D-9EE9-428D-B883-3F6223DC65BF}" type="slidenum">
              <a:rPr lang="en-US" altLang="en-US"/>
              <a:pPr/>
              <a:t>‹#›</a:t>
            </a:fld>
            <a:endParaRPr lang="en-US" altLang="en-US"/>
          </a:p>
        </p:txBody>
      </p:sp>
    </p:spTree>
    <p:extLst>
      <p:ext uri="{BB962C8B-B14F-4D97-AF65-F5344CB8AC3E}">
        <p14:creationId xmlns:p14="http://schemas.microsoft.com/office/powerpoint/2010/main" val="136949503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550278"/>
            <a:ext cx="1963320" cy="5469523"/>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551280" y="838199"/>
            <a:ext cx="5907840" cy="518160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F7EF4CB-392D-40BC-AF62-879782EBF00E}"/>
              </a:ext>
            </a:extLst>
          </p:cNvPr>
          <p:cNvSpPr>
            <a:spLocks noGrp="1"/>
          </p:cNvSpPr>
          <p:nvPr>
            <p:ph type="dt" sz="half" idx="10"/>
          </p:nvPr>
        </p:nvSpPr>
        <p:spPr/>
        <p:txBody>
          <a:bodyPr/>
          <a:lstStyle>
            <a:lvl1pPr>
              <a:defRPr/>
            </a:lvl1pPr>
          </a:lstStyle>
          <a:p>
            <a:pPr>
              <a:defRPr/>
            </a:pPr>
            <a:fld id="{2B9071E8-AA80-4A28-843D-56F80B16717C}" type="datetime1">
              <a:rPr lang="en-US"/>
              <a:pPr>
                <a:defRPr/>
              </a:pPr>
              <a:t>2/14/2020</a:t>
            </a:fld>
            <a:endParaRPr lang="en-US"/>
          </a:p>
        </p:txBody>
      </p:sp>
      <p:sp>
        <p:nvSpPr>
          <p:cNvPr id="5" name="Footer Placeholder 4">
            <a:extLst>
              <a:ext uri="{FF2B5EF4-FFF2-40B4-BE49-F238E27FC236}">
                <a16:creationId xmlns:a16="http://schemas.microsoft.com/office/drawing/2014/main" id="{3FA2663C-ABA6-4F92-BC4E-AB11791393C5}"/>
              </a:ext>
            </a:extLst>
          </p:cNvPr>
          <p:cNvSpPr>
            <a:spLocks noGrp="1"/>
          </p:cNvSpPr>
          <p:nvPr>
            <p:ph type="ftr" sz="quarter" idx="11"/>
          </p:nvPr>
        </p:nvSpPr>
        <p:spPr/>
        <p:txBody>
          <a:bodyPr/>
          <a:lstStyle>
            <a:lvl1pPr>
              <a:defRPr/>
            </a:lvl1pPr>
          </a:lstStyle>
          <a:p>
            <a:pPr>
              <a:defRPr/>
            </a:pPr>
            <a:r>
              <a:rPr lang="en-US"/>
              <a:t>From the CHC Writing Center</a:t>
            </a:r>
          </a:p>
        </p:txBody>
      </p:sp>
      <p:sp>
        <p:nvSpPr>
          <p:cNvPr id="6" name="Slide Number Placeholder 5">
            <a:extLst>
              <a:ext uri="{FF2B5EF4-FFF2-40B4-BE49-F238E27FC236}">
                <a16:creationId xmlns:a16="http://schemas.microsoft.com/office/drawing/2014/main" id="{4DB17627-967C-4280-BF07-455FE715720D}"/>
              </a:ext>
            </a:extLst>
          </p:cNvPr>
          <p:cNvSpPr>
            <a:spLocks noGrp="1"/>
          </p:cNvSpPr>
          <p:nvPr>
            <p:ph type="sldNum" sz="quarter" idx="12"/>
          </p:nvPr>
        </p:nvSpPr>
        <p:spPr/>
        <p:txBody>
          <a:bodyPr/>
          <a:lstStyle>
            <a:lvl1pPr>
              <a:defRPr/>
            </a:lvl1pPr>
          </a:lstStyle>
          <a:p>
            <a:fld id="{919B6BA6-B22A-4EE9-84F0-CC2BA4143AB9}" type="slidenum">
              <a:rPr lang="en-US" altLang="en-US"/>
              <a:pPr/>
              <a:t>‹#›</a:t>
            </a:fld>
            <a:endParaRPr lang="en-US" altLang="en-US"/>
          </a:p>
        </p:txBody>
      </p:sp>
    </p:spTree>
    <p:extLst>
      <p:ext uri="{BB962C8B-B14F-4D97-AF65-F5344CB8AC3E}">
        <p14:creationId xmlns:p14="http://schemas.microsoft.com/office/powerpoint/2010/main" val="96306607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3448029-8FD5-4CB3-BE3C-E3FC3D007797}"/>
              </a:ext>
            </a:extLst>
          </p:cNvPr>
          <p:cNvSpPr>
            <a:spLocks noGrp="1"/>
          </p:cNvSpPr>
          <p:nvPr>
            <p:ph type="dt" sz="half" idx="10"/>
          </p:nvPr>
        </p:nvSpPr>
        <p:spPr/>
        <p:txBody>
          <a:bodyPr/>
          <a:lstStyle>
            <a:lvl1pPr>
              <a:defRPr/>
            </a:lvl1pPr>
          </a:lstStyle>
          <a:p>
            <a:pPr>
              <a:defRPr/>
            </a:pPr>
            <a:fld id="{2DA560A4-E8D1-46C0-8434-8CD6B1A473E4}" type="datetime1">
              <a:rPr lang="en-US"/>
              <a:pPr>
                <a:defRPr/>
              </a:pPr>
              <a:t>2/14/2020</a:t>
            </a:fld>
            <a:endParaRPr lang="en-US"/>
          </a:p>
        </p:txBody>
      </p:sp>
      <p:sp>
        <p:nvSpPr>
          <p:cNvPr id="5" name="Footer Placeholder 4">
            <a:extLst>
              <a:ext uri="{FF2B5EF4-FFF2-40B4-BE49-F238E27FC236}">
                <a16:creationId xmlns:a16="http://schemas.microsoft.com/office/drawing/2014/main" id="{7C172194-E448-43FE-86CB-A769AE623E33}"/>
              </a:ext>
            </a:extLst>
          </p:cNvPr>
          <p:cNvSpPr>
            <a:spLocks noGrp="1"/>
          </p:cNvSpPr>
          <p:nvPr>
            <p:ph type="ftr" sz="quarter" idx="11"/>
          </p:nvPr>
        </p:nvSpPr>
        <p:spPr/>
        <p:txBody>
          <a:bodyPr/>
          <a:lstStyle>
            <a:lvl1pPr>
              <a:defRPr/>
            </a:lvl1pPr>
          </a:lstStyle>
          <a:p>
            <a:pPr>
              <a:defRPr/>
            </a:pPr>
            <a:r>
              <a:rPr lang="en-US"/>
              <a:t>From the CHC Writing Center</a:t>
            </a:r>
          </a:p>
        </p:txBody>
      </p:sp>
      <p:sp>
        <p:nvSpPr>
          <p:cNvPr id="6" name="Slide Number Placeholder 5">
            <a:extLst>
              <a:ext uri="{FF2B5EF4-FFF2-40B4-BE49-F238E27FC236}">
                <a16:creationId xmlns:a16="http://schemas.microsoft.com/office/drawing/2014/main" id="{342AB3DD-7C99-4A26-BE28-DCF4938E2916}"/>
              </a:ext>
            </a:extLst>
          </p:cNvPr>
          <p:cNvSpPr>
            <a:spLocks noGrp="1"/>
          </p:cNvSpPr>
          <p:nvPr>
            <p:ph type="sldNum" sz="quarter" idx="12"/>
          </p:nvPr>
        </p:nvSpPr>
        <p:spPr/>
        <p:txBody>
          <a:bodyPr/>
          <a:lstStyle>
            <a:lvl1pPr>
              <a:defRPr/>
            </a:lvl1pPr>
          </a:lstStyle>
          <a:p>
            <a:fld id="{0FC42C6F-7FFE-4F37-89A5-EBB4B31E79BF}" type="slidenum">
              <a:rPr lang="en-US" altLang="en-US"/>
              <a:pPr/>
              <a:t>‹#›</a:t>
            </a:fld>
            <a:endParaRPr lang="en-US" altLang="en-US"/>
          </a:p>
        </p:txBody>
      </p:sp>
    </p:spTree>
    <p:extLst>
      <p:ext uri="{BB962C8B-B14F-4D97-AF65-F5344CB8AC3E}">
        <p14:creationId xmlns:p14="http://schemas.microsoft.com/office/powerpoint/2010/main" val="268951236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51280" y="1497993"/>
            <a:ext cx="8041439" cy="2097259"/>
          </a:xfrm>
        </p:spPr>
        <p:txBody>
          <a:bodyPr anchor="b"/>
          <a:lstStyle>
            <a:lvl1pPr algn="ctr">
              <a:defRPr sz="4800" b="0" cap="none"/>
            </a:lvl1pPr>
          </a:lstStyle>
          <a:p>
            <a:r>
              <a:rPr lang="en-US"/>
              <a:t>Click to edit Master title style</a:t>
            </a:r>
            <a:endParaRPr lang="en-US" dirty="0"/>
          </a:p>
        </p:txBody>
      </p:sp>
      <p:sp>
        <p:nvSpPr>
          <p:cNvPr id="3" name="Text Placeholder 2"/>
          <p:cNvSpPr>
            <a:spLocks noGrp="1"/>
          </p:cNvSpPr>
          <p:nvPr>
            <p:ph type="body" idx="1"/>
          </p:nvPr>
        </p:nvSpPr>
        <p:spPr>
          <a:xfrm>
            <a:off x="838199" y="3754402"/>
            <a:ext cx="7467601" cy="1500187"/>
          </a:xfrm>
        </p:spPr>
        <p:txBody>
          <a:bodyPr/>
          <a:lstStyle>
            <a:lvl1pPr marL="0" indent="0" algn="ctr">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6E03520B-D16F-4FAE-A292-DDEF63ADBCFF}"/>
              </a:ext>
            </a:extLst>
          </p:cNvPr>
          <p:cNvSpPr>
            <a:spLocks noGrp="1"/>
          </p:cNvSpPr>
          <p:nvPr>
            <p:ph type="dt" sz="half" idx="10"/>
          </p:nvPr>
        </p:nvSpPr>
        <p:spPr/>
        <p:txBody>
          <a:bodyPr/>
          <a:lstStyle>
            <a:lvl1pPr>
              <a:defRPr/>
            </a:lvl1pPr>
          </a:lstStyle>
          <a:p>
            <a:pPr>
              <a:defRPr/>
            </a:pPr>
            <a:fld id="{2508C248-79B2-4183-8A43-3087502DC957}" type="datetime1">
              <a:rPr lang="en-US"/>
              <a:pPr>
                <a:defRPr/>
              </a:pPr>
              <a:t>2/14/2020</a:t>
            </a:fld>
            <a:endParaRPr lang="en-US"/>
          </a:p>
        </p:txBody>
      </p:sp>
      <p:sp>
        <p:nvSpPr>
          <p:cNvPr id="5" name="Footer Placeholder 4">
            <a:extLst>
              <a:ext uri="{FF2B5EF4-FFF2-40B4-BE49-F238E27FC236}">
                <a16:creationId xmlns:a16="http://schemas.microsoft.com/office/drawing/2014/main" id="{EEC53E65-688B-4BCE-891B-0AA7A629036C}"/>
              </a:ext>
            </a:extLst>
          </p:cNvPr>
          <p:cNvSpPr>
            <a:spLocks noGrp="1"/>
          </p:cNvSpPr>
          <p:nvPr>
            <p:ph type="ftr" sz="quarter" idx="11"/>
          </p:nvPr>
        </p:nvSpPr>
        <p:spPr/>
        <p:txBody>
          <a:bodyPr/>
          <a:lstStyle>
            <a:lvl1pPr>
              <a:defRPr/>
            </a:lvl1pPr>
          </a:lstStyle>
          <a:p>
            <a:pPr>
              <a:defRPr/>
            </a:pPr>
            <a:r>
              <a:rPr lang="en-US"/>
              <a:t>From the CHC Writing Center</a:t>
            </a:r>
          </a:p>
        </p:txBody>
      </p:sp>
      <p:sp>
        <p:nvSpPr>
          <p:cNvPr id="6" name="Slide Number Placeholder 5">
            <a:extLst>
              <a:ext uri="{FF2B5EF4-FFF2-40B4-BE49-F238E27FC236}">
                <a16:creationId xmlns:a16="http://schemas.microsoft.com/office/drawing/2014/main" id="{ED19C96B-DA94-4C41-B942-7FDBA6875ACC}"/>
              </a:ext>
            </a:extLst>
          </p:cNvPr>
          <p:cNvSpPr>
            <a:spLocks noGrp="1"/>
          </p:cNvSpPr>
          <p:nvPr>
            <p:ph type="sldNum" sz="quarter" idx="12"/>
          </p:nvPr>
        </p:nvSpPr>
        <p:spPr/>
        <p:txBody>
          <a:bodyPr/>
          <a:lstStyle>
            <a:lvl1pPr>
              <a:defRPr/>
            </a:lvl1pPr>
          </a:lstStyle>
          <a:p>
            <a:fld id="{187874F5-67FC-43BA-A224-C205B2B5A13E}" type="slidenum">
              <a:rPr lang="en-US" altLang="en-US"/>
              <a:pPr/>
              <a:t>‹#›</a:t>
            </a:fld>
            <a:endParaRPr lang="en-US" altLang="en-US"/>
          </a:p>
        </p:txBody>
      </p:sp>
    </p:spTree>
    <p:extLst>
      <p:ext uri="{BB962C8B-B14F-4D97-AF65-F5344CB8AC3E}">
        <p14:creationId xmlns:p14="http://schemas.microsoft.com/office/powerpoint/2010/main" val="356413296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9" name="Content Placeholder 8"/>
          <p:cNvSpPr>
            <a:spLocks noGrp="1"/>
          </p:cNvSpPr>
          <p:nvPr>
            <p:ph sz="quarter" idx="13"/>
          </p:nvPr>
        </p:nvSpPr>
        <p:spPr>
          <a:xfrm>
            <a:off x="841248" y="2039112"/>
            <a:ext cx="3657600" cy="395020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Content Placeholder 10"/>
          <p:cNvSpPr>
            <a:spLocks noGrp="1"/>
          </p:cNvSpPr>
          <p:nvPr>
            <p:ph sz="quarter" idx="14"/>
          </p:nvPr>
        </p:nvSpPr>
        <p:spPr>
          <a:xfrm>
            <a:off x="4645152" y="2039112"/>
            <a:ext cx="3657600" cy="395020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3">
            <a:extLst>
              <a:ext uri="{FF2B5EF4-FFF2-40B4-BE49-F238E27FC236}">
                <a16:creationId xmlns:a16="http://schemas.microsoft.com/office/drawing/2014/main" id="{1C912753-6755-47EA-84F4-A4966038A93F}"/>
              </a:ext>
            </a:extLst>
          </p:cNvPr>
          <p:cNvSpPr>
            <a:spLocks noGrp="1"/>
          </p:cNvSpPr>
          <p:nvPr>
            <p:ph type="dt" sz="half" idx="15"/>
          </p:nvPr>
        </p:nvSpPr>
        <p:spPr/>
        <p:txBody>
          <a:bodyPr/>
          <a:lstStyle>
            <a:lvl1pPr>
              <a:defRPr/>
            </a:lvl1pPr>
          </a:lstStyle>
          <a:p>
            <a:pPr>
              <a:defRPr/>
            </a:pPr>
            <a:fld id="{DE4F0163-53F0-49A7-ACE2-3396B04D8DF3}" type="datetime1">
              <a:rPr lang="en-US"/>
              <a:pPr>
                <a:defRPr/>
              </a:pPr>
              <a:t>2/14/2020</a:t>
            </a:fld>
            <a:endParaRPr lang="en-US"/>
          </a:p>
        </p:txBody>
      </p:sp>
      <p:sp>
        <p:nvSpPr>
          <p:cNvPr id="6" name="Footer Placeholder 4">
            <a:extLst>
              <a:ext uri="{FF2B5EF4-FFF2-40B4-BE49-F238E27FC236}">
                <a16:creationId xmlns:a16="http://schemas.microsoft.com/office/drawing/2014/main" id="{FAC7ADCC-92F8-45B8-97B5-21E4BD238252}"/>
              </a:ext>
            </a:extLst>
          </p:cNvPr>
          <p:cNvSpPr>
            <a:spLocks noGrp="1"/>
          </p:cNvSpPr>
          <p:nvPr>
            <p:ph type="ftr" sz="quarter" idx="16"/>
          </p:nvPr>
        </p:nvSpPr>
        <p:spPr/>
        <p:txBody>
          <a:bodyPr/>
          <a:lstStyle>
            <a:lvl1pPr>
              <a:defRPr/>
            </a:lvl1pPr>
          </a:lstStyle>
          <a:p>
            <a:pPr>
              <a:defRPr/>
            </a:pPr>
            <a:r>
              <a:rPr lang="en-US"/>
              <a:t>From the CHC Writing Center</a:t>
            </a:r>
          </a:p>
        </p:txBody>
      </p:sp>
      <p:sp>
        <p:nvSpPr>
          <p:cNvPr id="7" name="Slide Number Placeholder 5">
            <a:extLst>
              <a:ext uri="{FF2B5EF4-FFF2-40B4-BE49-F238E27FC236}">
                <a16:creationId xmlns:a16="http://schemas.microsoft.com/office/drawing/2014/main" id="{270D998F-CE1A-4899-82AD-E38EA3C029EA}"/>
              </a:ext>
            </a:extLst>
          </p:cNvPr>
          <p:cNvSpPr>
            <a:spLocks noGrp="1"/>
          </p:cNvSpPr>
          <p:nvPr>
            <p:ph type="sldNum" sz="quarter" idx="17"/>
          </p:nvPr>
        </p:nvSpPr>
        <p:spPr/>
        <p:txBody>
          <a:bodyPr/>
          <a:lstStyle>
            <a:lvl1pPr>
              <a:defRPr/>
            </a:lvl1pPr>
          </a:lstStyle>
          <a:p>
            <a:fld id="{34F7FA80-D771-4A17-8861-686BD03141C2}" type="slidenum">
              <a:rPr lang="en-US" altLang="en-US"/>
              <a:pPr/>
              <a:t>‹#›</a:t>
            </a:fld>
            <a:endParaRPr lang="en-US" altLang="en-US"/>
          </a:p>
        </p:txBody>
      </p:sp>
    </p:spTree>
    <p:extLst>
      <p:ext uri="{BB962C8B-B14F-4D97-AF65-F5344CB8AC3E}">
        <p14:creationId xmlns:p14="http://schemas.microsoft.com/office/powerpoint/2010/main" val="9813836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7" name="Freeform 22">
            <a:extLst>
              <a:ext uri="{FF2B5EF4-FFF2-40B4-BE49-F238E27FC236}">
                <a16:creationId xmlns:a16="http://schemas.microsoft.com/office/drawing/2014/main" id="{B258C3A7-0A22-4180-A99D-1B0632B256C2}"/>
              </a:ext>
            </a:extLst>
          </p:cNvPr>
          <p:cNvSpPr>
            <a:spLocks/>
          </p:cNvSpPr>
          <p:nvPr/>
        </p:nvSpPr>
        <p:spPr bwMode="auto">
          <a:xfrm rot="20274567">
            <a:off x="3933825" y="4281488"/>
            <a:ext cx="1289050" cy="722312"/>
          </a:xfrm>
          <a:custGeom>
            <a:avLst/>
            <a:gdLst/>
            <a:ahLst/>
            <a:cxnLst/>
            <a:rect l="l" t="t" r="r" b="b"/>
            <a:pathLst>
              <a:path w="1288494" h="722529">
                <a:moveTo>
                  <a:pt x="548461" y="537763"/>
                </a:moveTo>
                <a:lnTo>
                  <a:pt x="548461" y="537763"/>
                </a:lnTo>
                <a:lnTo>
                  <a:pt x="548461" y="537763"/>
                </a:lnTo>
                <a:close/>
                <a:moveTo>
                  <a:pt x="547489" y="536791"/>
                </a:moveTo>
                <a:lnTo>
                  <a:pt x="548461" y="537763"/>
                </a:lnTo>
                <a:lnTo>
                  <a:pt x="546516" y="536791"/>
                </a:lnTo>
                <a:lnTo>
                  <a:pt x="544572" y="535818"/>
                </a:lnTo>
                <a:close/>
                <a:moveTo>
                  <a:pt x="338413" y="443436"/>
                </a:moveTo>
                <a:lnTo>
                  <a:pt x="340357" y="444408"/>
                </a:lnTo>
                <a:lnTo>
                  <a:pt x="339385" y="444408"/>
                </a:lnTo>
                <a:close/>
                <a:moveTo>
                  <a:pt x="337440" y="442463"/>
                </a:moveTo>
                <a:lnTo>
                  <a:pt x="338413" y="443436"/>
                </a:lnTo>
                <a:lnTo>
                  <a:pt x="338412" y="443436"/>
                </a:lnTo>
                <a:close/>
                <a:moveTo>
                  <a:pt x="334522" y="440518"/>
                </a:moveTo>
                <a:lnTo>
                  <a:pt x="334523" y="441491"/>
                </a:lnTo>
                <a:lnTo>
                  <a:pt x="333550" y="441491"/>
                </a:lnTo>
                <a:lnTo>
                  <a:pt x="331605" y="439546"/>
                </a:lnTo>
                <a:close/>
                <a:moveTo>
                  <a:pt x="644733" y="565964"/>
                </a:moveTo>
                <a:lnTo>
                  <a:pt x="642788" y="565964"/>
                </a:lnTo>
                <a:lnTo>
                  <a:pt x="641816" y="565964"/>
                </a:lnTo>
                <a:lnTo>
                  <a:pt x="641816" y="565964"/>
                </a:lnTo>
                <a:close/>
                <a:moveTo>
                  <a:pt x="457051" y="488168"/>
                </a:moveTo>
                <a:lnTo>
                  <a:pt x="458996" y="489140"/>
                </a:lnTo>
                <a:lnTo>
                  <a:pt x="458993" y="489139"/>
                </a:lnTo>
                <a:close/>
                <a:moveTo>
                  <a:pt x="243112" y="383144"/>
                </a:moveTo>
                <a:lnTo>
                  <a:pt x="244085" y="384117"/>
                </a:lnTo>
                <a:lnTo>
                  <a:pt x="244085" y="384117"/>
                </a:lnTo>
                <a:close/>
                <a:moveTo>
                  <a:pt x="781848" y="599027"/>
                </a:moveTo>
                <a:lnTo>
                  <a:pt x="781848" y="599027"/>
                </a:lnTo>
                <a:lnTo>
                  <a:pt x="780876" y="599027"/>
                </a:lnTo>
                <a:close/>
                <a:moveTo>
                  <a:pt x="242140" y="366612"/>
                </a:moveTo>
                <a:lnTo>
                  <a:pt x="244085" y="368557"/>
                </a:lnTo>
                <a:lnTo>
                  <a:pt x="241797" y="366956"/>
                </a:lnTo>
                <a:close/>
                <a:moveTo>
                  <a:pt x="141978" y="301458"/>
                </a:moveTo>
                <a:lnTo>
                  <a:pt x="141978" y="301459"/>
                </a:lnTo>
                <a:lnTo>
                  <a:pt x="141977" y="301459"/>
                </a:lnTo>
                <a:close/>
                <a:moveTo>
                  <a:pt x="142950" y="301458"/>
                </a:moveTo>
                <a:lnTo>
                  <a:pt x="142950" y="302430"/>
                </a:lnTo>
                <a:lnTo>
                  <a:pt x="141978" y="301459"/>
                </a:lnTo>
                <a:close/>
                <a:moveTo>
                  <a:pt x="979256" y="620421"/>
                </a:moveTo>
                <a:lnTo>
                  <a:pt x="979165" y="620512"/>
                </a:lnTo>
                <a:lnTo>
                  <a:pt x="978283" y="620421"/>
                </a:lnTo>
                <a:close/>
                <a:moveTo>
                  <a:pt x="93355" y="247974"/>
                </a:moveTo>
                <a:lnTo>
                  <a:pt x="94328" y="248946"/>
                </a:lnTo>
                <a:lnTo>
                  <a:pt x="94328" y="249919"/>
                </a:lnTo>
                <a:close/>
                <a:moveTo>
                  <a:pt x="1075528" y="637925"/>
                </a:moveTo>
                <a:lnTo>
                  <a:pt x="1075528" y="637925"/>
                </a:lnTo>
                <a:lnTo>
                  <a:pt x="1074555" y="637925"/>
                </a:lnTo>
                <a:close/>
                <a:moveTo>
                  <a:pt x="47650" y="177958"/>
                </a:moveTo>
                <a:lnTo>
                  <a:pt x="49595" y="178930"/>
                </a:lnTo>
                <a:lnTo>
                  <a:pt x="49595" y="180875"/>
                </a:lnTo>
                <a:lnTo>
                  <a:pt x="51540" y="183792"/>
                </a:lnTo>
                <a:lnTo>
                  <a:pt x="50568" y="184764"/>
                </a:lnTo>
                <a:lnTo>
                  <a:pt x="49595" y="184765"/>
                </a:lnTo>
                <a:lnTo>
                  <a:pt x="48623" y="183792"/>
                </a:lnTo>
                <a:lnTo>
                  <a:pt x="46678" y="182820"/>
                </a:lnTo>
                <a:lnTo>
                  <a:pt x="45705" y="179903"/>
                </a:lnTo>
                <a:lnTo>
                  <a:pt x="46678" y="179902"/>
                </a:lnTo>
                <a:lnTo>
                  <a:pt x="46678" y="178930"/>
                </a:lnTo>
                <a:close/>
                <a:moveTo>
                  <a:pt x="35008" y="156564"/>
                </a:moveTo>
                <a:lnTo>
                  <a:pt x="36953" y="159157"/>
                </a:lnTo>
                <a:lnTo>
                  <a:pt x="36953" y="159481"/>
                </a:lnTo>
                <a:close/>
                <a:moveTo>
                  <a:pt x="25284" y="133225"/>
                </a:moveTo>
                <a:lnTo>
                  <a:pt x="28201" y="141005"/>
                </a:lnTo>
                <a:lnTo>
                  <a:pt x="30146" y="144894"/>
                </a:lnTo>
                <a:lnTo>
                  <a:pt x="33063" y="147811"/>
                </a:lnTo>
                <a:lnTo>
                  <a:pt x="33063" y="146839"/>
                </a:lnTo>
                <a:lnTo>
                  <a:pt x="34036" y="148784"/>
                </a:lnTo>
                <a:lnTo>
                  <a:pt x="35008" y="151701"/>
                </a:lnTo>
                <a:lnTo>
                  <a:pt x="34036" y="149756"/>
                </a:lnTo>
                <a:lnTo>
                  <a:pt x="33064" y="148784"/>
                </a:lnTo>
                <a:lnTo>
                  <a:pt x="32091" y="149756"/>
                </a:lnTo>
                <a:lnTo>
                  <a:pt x="25284" y="137114"/>
                </a:lnTo>
                <a:lnTo>
                  <a:pt x="26256" y="137115"/>
                </a:lnTo>
                <a:lnTo>
                  <a:pt x="25284" y="136142"/>
                </a:lnTo>
                <a:close/>
                <a:moveTo>
                  <a:pt x="1277796" y="622366"/>
                </a:moveTo>
                <a:lnTo>
                  <a:pt x="1283631" y="625284"/>
                </a:lnTo>
                <a:lnTo>
                  <a:pt x="1285576" y="628201"/>
                </a:lnTo>
                <a:lnTo>
                  <a:pt x="1287521" y="630146"/>
                </a:lnTo>
                <a:lnTo>
                  <a:pt x="1288494" y="634036"/>
                </a:lnTo>
                <a:lnTo>
                  <a:pt x="1287521" y="637926"/>
                </a:lnTo>
                <a:lnTo>
                  <a:pt x="1285576" y="642788"/>
                </a:lnTo>
                <a:lnTo>
                  <a:pt x="1282659" y="646677"/>
                </a:lnTo>
                <a:lnTo>
                  <a:pt x="1277797" y="650567"/>
                </a:lnTo>
                <a:lnTo>
                  <a:pt x="1271962" y="654457"/>
                </a:lnTo>
                <a:lnTo>
                  <a:pt x="1264183" y="658347"/>
                </a:lnTo>
                <a:lnTo>
                  <a:pt x="1255431" y="662237"/>
                </a:lnTo>
                <a:lnTo>
                  <a:pt x="1235982" y="670016"/>
                </a:lnTo>
                <a:lnTo>
                  <a:pt x="1215560" y="676824"/>
                </a:lnTo>
                <a:lnTo>
                  <a:pt x="1207780" y="680713"/>
                </a:lnTo>
                <a:lnTo>
                  <a:pt x="1199028" y="685575"/>
                </a:lnTo>
                <a:lnTo>
                  <a:pt x="1179579" y="698217"/>
                </a:lnTo>
                <a:lnTo>
                  <a:pt x="1146516" y="722528"/>
                </a:lnTo>
                <a:lnTo>
                  <a:pt x="1140681" y="722529"/>
                </a:lnTo>
                <a:lnTo>
                  <a:pt x="1137764" y="721556"/>
                </a:lnTo>
                <a:lnTo>
                  <a:pt x="1129985" y="714748"/>
                </a:lnTo>
                <a:lnTo>
                  <a:pt x="1137764" y="708914"/>
                </a:lnTo>
                <a:lnTo>
                  <a:pt x="1146516" y="703079"/>
                </a:lnTo>
                <a:lnTo>
                  <a:pt x="1156241" y="696273"/>
                </a:lnTo>
                <a:lnTo>
                  <a:pt x="1168883" y="690437"/>
                </a:lnTo>
                <a:lnTo>
                  <a:pt x="1209726" y="669044"/>
                </a:lnTo>
                <a:lnTo>
                  <a:pt x="1220422" y="662237"/>
                </a:lnTo>
                <a:lnTo>
                  <a:pt x="1229174" y="655429"/>
                </a:lnTo>
                <a:lnTo>
                  <a:pt x="1237926" y="647649"/>
                </a:lnTo>
                <a:lnTo>
                  <a:pt x="1243761" y="639870"/>
                </a:lnTo>
                <a:lnTo>
                  <a:pt x="1243761" y="639870"/>
                </a:lnTo>
                <a:lnTo>
                  <a:pt x="1245706" y="638898"/>
                </a:lnTo>
                <a:lnTo>
                  <a:pt x="1243275" y="638898"/>
                </a:lnTo>
                <a:lnTo>
                  <a:pt x="1242789" y="637925"/>
                </a:lnTo>
                <a:lnTo>
                  <a:pt x="1240844" y="635981"/>
                </a:lnTo>
                <a:lnTo>
                  <a:pt x="1237926" y="634036"/>
                </a:lnTo>
                <a:lnTo>
                  <a:pt x="1226257" y="630145"/>
                </a:lnTo>
                <a:lnTo>
                  <a:pt x="1207780" y="625284"/>
                </a:lnTo>
                <a:lnTo>
                  <a:pt x="1182496" y="620421"/>
                </a:lnTo>
                <a:lnTo>
                  <a:pt x="1113453" y="607780"/>
                </a:lnTo>
                <a:lnTo>
                  <a:pt x="1074555" y="600000"/>
                </a:lnTo>
                <a:lnTo>
                  <a:pt x="1060940" y="596110"/>
                </a:lnTo>
                <a:lnTo>
                  <a:pt x="1048299" y="592221"/>
                </a:lnTo>
                <a:lnTo>
                  <a:pt x="1036630" y="587358"/>
                </a:lnTo>
                <a:lnTo>
                  <a:pt x="1027877" y="583469"/>
                </a:lnTo>
                <a:lnTo>
                  <a:pt x="1020098" y="579579"/>
                </a:lnTo>
                <a:lnTo>
                  <a:pt x="1014263" y="574716"/>
                </a:lnTo>
                <a:lnTo>
                  <a:pt x="1009401" y="569854"/>
                </a:lnTo>
                <a:lnTo>
                  <a:pt x="1006483" y="564992"/>
                </a:lnTo>
                <a:lnTo>
                  <a:pt x="1002594" y="554295"/>
                </a:lnTo>
                <a:lnTo>
                  <a:pt x="1030795" y="566937"/>
                </a:lnTo>
                <a:lnTo>
                  <a:pt x="1058996" y="577634"/>
                </a:lnTo>
                <a:lnTo>
                  <a:pt x="1087197" y="587358"/>
                </a:lnTo>
                <a:lnTo>
                  <a:pt x="1116371" y="596110"/>
                </a:lnTo>
                <a:lnTo>
                  <a:pt x="1145544" y="602917"/>
                </a:lnTo>
                <a:lnTo>
                  <a:pt x="1174717" y="609725"/>
                </a:lnTo>
                <a:lnTo>
                  <a:pt x="1204863" y="614587"/>
                </a:lnTo>
                <a:lnTo>
                  <a:pt x="1234036" y="618476"/>
                </a:lnTo>
                <a:lnTo>
                  <a:pt x="1248623" y="618476"/>
                </a:lnTo>
                <a:lnTo>
                  <a:pt x="1260293" y="619449"/>
                </a:lnTo>
                <a:lnTo>
                  <a:pt x="1270017" y="620422"/>
                </a:lnTo>
                <a:close/>
                <a:moveTo>
                  <a:pt x="13614" y="101134"/>
                </a:moveTo>
                <a:lnTo>
                  <a:pt x="15560" y="104051"/>
                </a:lnTo>
                <a:lnTo>
                  <a:pt x="16532" y="104052"/>
                </a:lnTo>
                <a:lnTo>
                  <a:pt x="15559" y="105024"/>
                </a:lnTo>
                <a:lnTo>
                  <a:pt x="16532" y="109886"/>
                </a:lnTo>
                <a:lnTo>
                  <a:pt x="16532" y="110859"/>
                </a:lnTo>
                <a:lnTo>
                  <a:pt x="15559" y="110858"/>
                </a:lnTo>
                <a:lnTo>
                  <a:pt x="14587" y="108913"/>
                </a:lnTo>
                <a:lnTo>
                  <a:pt x="15559" y="108913"/>
                </a:lnTo>
                <a:lnTo>
                  <a:pt x="15559" y="106969"/>
                </a:lnTo>
                <a:lnTo>
                  <a:pt x="14587" y="105024"/>
                </a:lnTo>
                <a:lnTo>
                  <a:pt x="14587" y="103079"/>
                </a:lnTo>
                <a:close/>
                <a:moveTo>
                  <a:pt x="5835" y="22366"/>
                </a:moveTo>
                <a:lnTo>
                  <a:pt x="5835" y="23338"/>
                </a:lnTo>
                <a:lnTo>
                  <a:pt x="5658" y="22542"/>
                </a:lnTo>
                <a:close/>
                <a:moveTo>
                  <a:pt x="3890" y="14586"/>
                </a:moveTo>
                <a:lnTo>
                  <a:pt x="4862" y="15559"/>
                </a:lnTo>
                <a:lnTo>
                  <a:pt x="4862" y="18476"/>
                </a:lnTo>
                <a:lnTo>
                  <a:pt x="4668" y="18087"/>
                </a:lnTo>
                <a:close/>
                <a:moveTo>
                  <a:pt x="1884" y="3039"/>
                </a:moveTo>
                <a:lnTo>
                  <a:pt x="3890" y="9724"/>
                </a:lnTo>
                <a:lnTo>
                  <a:pt x="3890" y="10697"/>
                </a:lnTo>
                <a:lnTo>
                  <a:pt x="2917" y="9724"/>
                </a:lnTo>
                <a:lnTo>
                  <a:pt x="2917" y="8752"/>
                </a:lnTo>
                <a:lnTo>
                  <a:pt x="1945" y="8751"/>
                </a:lnTo>
                <a:lnTo>
                  <a:pt x="1945" y="13613"/>
                </a:lnTo>
                <a:lnTo>
                  <a:pt x="2917" y="13613"/>
                </a:lnTo>
                <a:lnTo>
                  <a:pt x="2917" y="14586"/>
                </a:lnTo>
                <a:lnTo>
                  <a:pt x="4668" y="18087"/>
                </a:lnTo>
                <a:lnTo>
                  <a:pt x="5658" y="22542"/>
                </a:lnTo>
                <a:lnTo>
                  <a:pt x="4862" y="23338"/>
                </a:lnTo>
                <a:lnTo>
                  <a:pt x="4862" y="24310"/>
                </a:lnTo>
                <a:lnTo>
                  <a:pt x="5835" y="25283"/>
                </a:lnTo>
                <a:lnTo>
                  <a:pt x="6807" y="27228"/>
                </a:lnTo>
                <a:lnTo>
                  <a:pt x="7780" y="34035"/>
                </a:lnTo>
                <a:lnTo>
                  <a:pt x="7780" y="36952"/>
                </a:lnTo>
                <a:lnTo>
                  <a:pt x="8752" y="40842"/>
                </a:lnTo>
                <a:lnTo>
                  <a:pt x="9725" y="44732"/>
                </a:lnTo>
                <a:lnTo>
                  <a:pt x="9724" y="48622"/>
                </a:lnTo>
                <a:lnTo>
                  <a:pt x="7780" y="44732"/>
                </a:lnTo>
                <a:lnTo>
                  <a:pt x="5835" y="40842"/>
                </a:lnTo>
                <a:lnTo>
                  <a:pt x="6807" y="48622"/>
                </a:lnTo>
                <a:lnTo>
                  <a:pt x="8752" y="50567"/>
                </a:lnTo>
                <a:lnTo>
                  <a:pt x="10697" y="55429"/>
                </a:lnTo>
                <a:lnTo>
                  <a:pt x="10697" y="56401"/>
                </a:lnTo>
                <a:lnTo>
                  <a:pt x="12642" y="60291"/>
                </a:lnTo>
                <a:lnTo>
                  <a:pt x="13614" y="62236"/>
                </a:lnTo>
                <a:lnTo>
                  <a:pt x="14587" y="65153"/>
                </a:lnTo>
                <a:lnTo>
                  <a:pt x="17504" y="79740"/>
                </a:lnTo>
                <a:lnTo>
                  <a:pt x="20422" y="91410"/>
                </a:lnTo>
                <a:lnTo>
                  <a:pt x="19449" y="92382"/>
                </a:lnTo>
                <a:lnTo>
                  <a:pt x="22367" y="96271"/>
                </a:lnTo>
                <a:lnTo>
                  <a:pt x="23339" y="100162"/>
                </a:lnTo>
                <a:lnTo>
                  <a:pt x="27229" y="109886"/>
                </a:lnTo>
                <a:lnTo>
                  <a:pt x="29174" y="116693"/>
                </a:lnTo>
                <a:lnTo>
                  <a:pt x="32091" y="123501"/>
                </a:lnTo>
                <a:lnTo>
                  <a:pt x="35008" y="129335"/>
                </a:lnTo>
                <a:lnTo>
                  <a:pt x="35981" y="133225"/>
                </a:lnTo>
                <a:lnTo>
                  <a:pt x="41816" y="144894"/>
                </a:lnTo>
                <a:lnTo>
                  <a:pt x="47650" y="154619"/>
                </a:lnTo>
                <a:lnTo>
                  <a:pt x="58347" y="176013"/>
                </a:lnTo>
                <a:lnTo>
                  <a:pt x="56402" y="174068"/>
                </a:lnTo>
                <a:lnTo>
                  <a:pt x="57375" y="176012"/>
                </a:lnTo>
                <a:lnTo>
                  <a:pt x="57375" y="176985"/>
                </a:lnTo>
                <a:lnTo>
                  <a:pt x="57374" y="177957"/>
                </a:lnTo>
                <a:lnTo>
                  <a:pt x="58347" y="178930"/>
                </a:lnTo>
                <a:lnTo>
                  <a:pt x="58347" y="177957"/>
                </a:lnTo>
                <a:lnTo>
                  <a:pt x="59319" y="179902"/>
                </a:lnTo>
                <a:lnTo>
                  <a:pt x="63209" y="183792"/>
                </a:lnTo>
                <a:lnTo>
                  <a:pt x="66127" y="188654"/>
                </a:lnTo>
                <a:lnTo>
                  <a:pt x="70017" y="194489"/>
                </a:lnTo>
                <a:lnTo>
                  <a:pt x="76824" y="203241"/>
                </a:lnTo>
                <a:lnTo>
                  <a:pt x="76823" y="204213"/>
                </a:lnTo>
                <a:lnTo>
                  <a:pt x="79741" y="208103"/>
                </a:lnTo>
                <a:lnTo>
                  <a:pt x="83631" y="212966"/>
                </a:lnTo>
                <a:lnTo>
                  <a:pt x="90438" y="223662"/>
                </a:lnTo>
                <a:lnTo>
                  <a:pt x="90438" y="225607"/>
                </a:lnTo>
                <a:lnTo>
                  <a:pt x="92383" y="228525"/>
                </a:lnTo>
                <a:lnTo>
                  <a:pt x="97245" y="232415"/>
                </a:lnTo>
                <a:lnTo>
                  <a:pt x="102107" y="238249"/>
                </a:lnTo>
                <a:lnTo>
                  <a:pt x="113776" y="251863"/>
                </a:lnTo>
                <a:lnTo>
                  <a:pt x="133226" y="272285"/>
                </a:lnTo>
                <a:lnTo>
                  <a:pt x="142950" y="282982"/>
                </a:lnTo>
                <a:lnTo>
                  <a:pt x="153647" y="292707"/>
                </a:lnTo>
                <a:lnTo>
                  <a:pt x="153647" y="294651"/>
                </a:lnTo>
                <a:lnTo>
                  <a:pt x="165316" y="303403"/>
                </a:lnTo>
                <a:lnTo>
                  <a:pt x="176013" y="314100"/>
                </a:lnTo>
                <a:lnTo>
                  <a:pt x="187683" y="323824"/>
                </a:lnTo>
                <a:lnTo>
                  <a:pt x="197407" y="332577"/>
                </a:lnTo>
                <a:lnTo>
                  <a:pt x="195462" y="332576"/>
                </a:lnTo>
                <a:lnTo>
                  <a:pt x="201297" y="337439"/>
                </a:lnTo>
                <a:lnTo>
                  <a:pt x="203242" y="338411"/>
                </a:lnTo>
                <a:lnTo>
                  <a:pt x="204214" y="338411"/>
                </a:lnTo>
                <a:lnTo>
                  <a:pt x="204214" y="337439"/>
                </a:lnTo>
                <a:lnTo>
                  <a:pt x="211021" y="343273"/>
                </a:lnTo>
                <a:lnTo>
                  <a:pt x="213939" y="346191"/>
                </a:lnTo>
                <a:lnTo>
                  <a:pt x="215883" y="348136"/>
                </a:lnTo>
                <a:lnTo>
                  <a:pt x="220746" y="352026"/>
                </a:lnTo>
                <a:lnTo>
                  <a:pt x="225608" y="353970"/>
                </a:lnTo>
                <a:lnTo>
                  <a:pt x="234360" y="361750"/>
                </a:lnTo>
                <a:lnTo>
                  <a:pt x="241797" y="366956"/>
                </a:lnTo>
                <a:lnTo>
                  <a:pt x="241167" y="367584"/>
                </a:lnTo>
                <a:lnTo>
                  <a:pt x="243112" y="368557"/>
                </a:lnTo>
                <a:lnTo>
                  <a:pt x="248947" y="373420"/>
                </a:lnTo>
                <a:lnTo>
                  <a:pt x="250892" y="374392"/>
                </a:lnTo>
                <a:lnTo>
                  <a:pt x="251864" y="374392"/>
                </a:lnTo>
                <a:lnTo>
                  <a:pt x="251864" y="373419"/>
                </a:lnTo>
                <a:lnTo>
                  <a:pt x="257699" y="378282"/>
                </a:lnTo>
                <a:lnTo>
                  <a:pt x="265479" y="383144"/>
                </a:lnTo>
                <a:lnTo>
                  <a:pt x="273258" y="388006"/>
                </a:lnTo>
                <a:lnTo>
                  <a:pt x="279093" y="392869"/>
                </a:lnTo>
                <a:lnTo>
                  <a:pt x="280065" y="392868"/>
                </a:lnTo>
                <a:lnTo>
                  <a:pt x="282010" y="393841"/>
                </a:lnTo>
                <a:lnTo>
                  <a:pt x="293679" y="401621"/>
                </a:lnTo>
                <a:lnTo>
                  <a:pt x="299514" y="404538"/>
                </a:lnTo>
                <a:lnTo>
                  <a:pt x="304376" y="407455"/>
                </a:lnTo>
                <a:lnTo>
                  <a:pt x="304377" y="408428"/>
                </a:lnTo>
                <a:lnTo>
                  <a:pt x="303404" y="408427"/>
                </a:lnTo>
                <a:lnTo>
                  <a:pt x="305349" y="409400"/>
                </a:lnTo>
                <a:lnTo>
                  <a:pt x="306321" y="409400"/>
                </a:lnTo>
                <a:lnTo>
                  <a:pt x="308266" y="409400"/>
                </a:lnTo>
                <a:lnTo>
                  <a:pt x="317991" y="415235"/>
                </a:lnTo>
                <a:lnTo>
                  <a:pt x="326743" y="421069"/>
                </a:lnTo>
                <a:lnTo>
                  <a:pt x="335495" y="427876"/>
                </a:lnTo>
                <a:lnTo>
                  <a:pt x="345219" y="432738"/>
                </a:lnTo>
                <a:lnTo>
                  <a:pt x="408428" y="464829"/>
                </a:lnTo>
                <a:lnTo>
                  <a:pt x="408429" y="465802"/>
                </a:lnTo>
                <a:lnTo>
                  <a:pt x="414263" y="467747"/>
                </a:lnTo>
                <a:lnTo>
                  <a:pt x="420098" y="470664"/>
                </a:lnTo>
                <a:lnTo>
                  <a:pt x="424960" y="473582"/>
                </a:lnTo>
                <a:lnTo>
                  <a:pt x="430795" y="475527"/>
                </a:lnTo>
                <a:lnTo>
                  <a:pt x="433712" y="477472"/>
                </a:lnTo>
                <a:lnTo>
                  <a:pt x="435657" y="477471"/>
                </a:lnTo>
                <a:lnTo>
                  <a:pt x="435657" y="478444"/>
                </a:lnTo>
                <a:lnTo>
                  <a:pt x="440519" y="480389"/>
                </a:lnTo>
                <a:lnTo>
                  <a:pt x="446354" y="483306"/>
                </a:lnTo>
                <a:lnTo>
                  <a:pt x="452189" y="486223"/>
                </a:lnTo>
                <a:lnTo>
                  <a:pt x="458993" y="489139"/>
                </a:lnTo>
                <a:lnTo>
                  <a:pt x="462885" y="491085"/>
                </a:lnTo>
                <a:lnTo>
                  <a:pt x="468720" y="493031"/>
                </a:lnTo>
                <a:lnTo>
                  <a:pt x="481362" y="498865"/>
                </a:lnTo>
                <a:lnTo>
                  <a:pt x="477472" y="497893"/>
                </a:lnTo>
                <a:lnTo>
                  <a:pt x="480389" y="499838"/>
                </a:lnTo>
                <a:lnTo>
                  <a:pt x="483307" y="499837"/>
                </a:lnTo>
                <a:lnTo>
                  <a:pt x="486225" y="500810"/>
                </a:lnTo>
                <a:lnTo>
                  <a:pt x="487197" y="502755"/>
                </a:lnTo>
                <a:lnTo>
                  <a:pt x="489142" y="502755"/>
                </a:lnTo>
                <a:lnTo>
                  <a:pt x="488169" y="501782"/>
                </a:lnTo>
                <a:lnTo>
                  <a:pt x="502756" y="508590"/>
                </a:lnTo>
                <a:lnTo>
                  <a:pt x="517343" y="513452"/>
                </a:lnTo>
                <a:lnTo>
                  <a:pt x="548461" y="524149"/>
                </a:lnTo>
                <a:lnTo>
                  <a:pt x="554296" y="527066"/>
                </a:lnTo>
                <a:lnTo>
                  <a:pt x="555268" y="528039"/>
                </a:lnTo>
                <a:lnTo>
                  <a:pt x="555268" y="529011"/>
                </a:lnTo>
                <a:lnTo>
                  <a:pt x="560130" y="529984"/>
                </a:lnTo>
                <a:lnTo>
                  <a:pt x="561103" y="529984"/>
                </a:lnTo>
                <a:lnTo>
                  <a:pt x="564020" y="530956"/>
                </a:lnTo>
                <a:lnTo>
                  <a:pt x="565965" y="532901"/>
                </a:lnTo>
                <a:lnTo>
                  <a:pt x="567910" y="533873"/>
                </a:lnTo>
                <a:lnTo>
                  <a:pt x="570827" y="534846"/>
                </a:lnTo>
                <a:lnTo>
                  <a:pt x="570827" y="533873"/>
                </a:lnTo>
                <a:lnTo>
                  <a:pt x="571800" y="533873"/>
                </a:lnTo>
                <a:lnTo>
                  <a:pt x="573745" y="533873"/>
                </a:lnTo>
                <a:lnTo>
                  <a:pt x="582497" y="538735"/>
                </a:lnTo>
                <a:lnTo>
                  <a:pt x="586386" y="539708"/>
                </a:lnTo>
                <a:lnTo>
                  <a:pt x="591248" y="541653"/>
                </a:lnTo>
                <a:lnTo>
                  <a:pt x="590276" y="541653"/>
                </a:lnTo>
                <a:lnTo>
                  <a:pt x="597084" y="542625"/>
                </a:lnTo>
                <a:lnTo>
                  <a:pt x="603891" y="544570"/>
                </a:lnTo>
                <a:lnTo>
                  <a:pt x="609725" y="546515"/>
                </a:lnTo>
                <a:lnTo>
                  <a:pt x="615560" y="546515"/>
                </a:lnTo>
                <a:lnTo>
                  <a:pt x="650568" y="556239"/>
                </a:lnTo>
                <a:lnTo>
                  <a:pt x="684604" y="565964"/>
                </a:lnTo>
                <a:lnTo>
                  <a:pt x="752675" y="581523"/>
                </a:lnTo>
                <a:lnTo>
                  <a:pt x="786711" y="589303"/>
                </a:lnTo>
                <a:lnTo>
                  <a:pt x="819774" y="596110"/>
                </a:lnTo>
                <a:lnTo>
                  <a:pt x="888818" y="608752"/>
                </a:lnTo>
                <a:lnTo>
                  <a:pt x="899515" y="611669"/>
                </a:lnTo>
                <a:lnTo>
                  <a:pt x="912157" y="613614"/>
                </a:lnTo>
                <a:lnTo>
                  <a:pt x="911184" y="613614"/>
                </a:lnTo>
                <a:lnTo>
                  <a:pt x="913129" y="613614"/>
                </a:lnTo>
                <a:lnTo>
                  <a:pt x="916046" y="613614"/>
                </a:lnTo>
                <a:lnTo>
                  <a:pt x="918964" y="613614"/>
                </a:lnTo>
                <a:lnTo>
                  <a:pt x="921881" y="613614"/>
                </a:lnTo>
                <a:lnTo>
                  <a:pt x="946193" y="617504"/>
                </a:lnTo>
                <a:lnTo>
                  <a:pt x="972448" y="620421"/>
                </a:lnTo>
                <a:lnTo>
                  <a:pt x="969531" y="620421"/>
                </a:lnTo>
                <a:lnTo>
                  <a:pt x="969531" y="621394"/>
                </a:lnTo>
                <a:lnTo>
                  <a:pt x="971476" y="621394"/>
                </a:lnTo>
                <a:lnTo>
                  <a:pt x="975366" y="620421"/>
                </a:lnTo>
                <a:lnTo>
                  <a:pt x="975366" y="621393"/>
                </a:lnTo>
                <a:lnTo>
                  <a:pt x="978283" y="621394"/>
                </a:lnTo>
                <a:lnTo>
                  <a:pt x="979165" y="620512"/>
                </a:lnTo>
                <a:lnTo>
                  <a:pt x="1044409" y="627228"/>
                </a:lnTo>
                <a:lnTo>
                  <a:pt x="1077472" y="631118"/>
                </a:lnTo>
                <a:lnTo>
                  <a:pt x="1110536" y="633063"/>
                </a:lnTo>
                <a:lnTo>
                  <a:pt x="1119288" y="634036"/>
                </a:lnTo>
                <a:lnTo>
                  <a:pt x="1129013" y="634035"/>
                </a:lnTo>
                <a:lnTo>
                  <a:pt x="1147489" y="635008"/>
                </a:lnTo>
                <a:lnTo>
                  <a:pt x="1171801" y="636953"/>
                </a:lnTo>
                <a:lnTo>
                  <a:pt x="1196111" y="638897"/>
                </a:lnTo>
                <a:lnTo>
                  <a:pt x="1220423" y="638898"/>
                </a:lnTo>
                <a:lnTo>
                  <a:pt x="1243275" y="638898"/>
                </a:lnTo>
                <a:lnTo>
                  <a:pt x="1243761" y="639870"/>
                </a:lnTo>
                <a:lnTo>
                  <a:pt x="1241817" y="640842"/>
                </a:lnTo>
                <a:lnTo>
                  <a:pt x="1235982" y="642788"/>
                </a:lnTo>
                <a:lnTo>
                  <a:pt x="1227230" y="643760"/>
                </a:lnTo>
                <a:lnTo>
                  <a:pt x="1212643" y="644732"/>
                </a:lnTo>
                <a:lnTo>
                  <a:pt x="1197084" y="644732"/>
                </a:lnTo>
                <a:lnTo>
                  <a:pt x="1180552" y="644732"/>
                </a:lnTo>
                <a:lnTo>
                  <a:pt x="1164993" y="644732"/>
                </a:lnTo>
                <a:lnTo>
                  <a:pt x="1164021" y="644732"/>
                </a:lnTo>
                <a:lnTo>
                  <a:pt x="1164021" y="643760"/>
                </a:lnTo>
                <a:lnTo>
                  <a:pt x="1163048" y="642788"/>
                </a:lnTo>
                <a:lnTo>
                  <a:pt x="1161103" y="642788"/>
                </a:lnTo>
                <a:lnTo>
                  <a:pt x="1144571" y="643760"/>
                </a:lnTo>
                <a:lnTo>
                  <a:pt x="1126095" y="642788"/>
                </a:lnTo>
                <a:lnTo>
                  <a:pt x="1106646" y="640843"/>
                </a:lnTo>
                <a:lnTo>
                  <a:pt x="1088170" y="637926"/>
                </a:lnTo>
                <a:lnTo>
                  <a:pt x="1089142" y="637925"/>
                </a:lnTo>
                <a:lnTo>
                  <a:pt x="1082335" y="637926"/>
                </a:lnTo>
                <a:lnTo>
                  <a:pt x="1075528" y="637925"/>
                </a:lnTo>
                <a:lnTo>
                  <a:pt x="1075528" y="636953"/>
                </a:lnTo>
                <a:lnTo>
                  <a:pt x="1073583" y="636953"/>
                </a:lnTo>
                <a:lnTo>
                  <a:pt x="1069693" y="636953"/>
                </a:lnTo>
                <a:lnTo>
                  <a:pt x="1064831" y="637926"/>
                </a:lnTo>
                <a:lnTo>
                  <a:pt x="1062886" y="636953"/>
                </a:lnTo>
                <a:lnTo>
                  <a:pt x="1060942" y="635981"/>
                </a:lnTo>
                <a:lnTo>
                  <a:pt x="1058024" y="636953"/>
                </a:lnTo>
                <a:lnTo>
                  <a:pt x="1051217" y="636953"/>
                </a:lnTo>
                <a:lnTo>
                  <a:pt x="1044409" y="636953"/>
                </a:lnTo>
                <a:lnTo>
                  <a:pt x="1036630" y="635980"/>
                </a:lnTo>
                <a:lnTo>
                  <a:pt x="1028850" y="635008"/>
                </a:lnTo>
                <a:lnTo>
                  <a:pt x="1029823" y="635008"/>
                </a:lnTo>
                <a:lnTo>
                  <a:pt x="1017181" y="634036"/>
                </a:lnTo>
                <a:lnTo>
                  <a:pt x="1002594" y="633063"/>
                </a:lnTo>
                <a:lnTo>
                  <a:pt x="974393" y="631118"/>
                </a:lnTo>
                <a:lnTo>
                  <a:pt x="975366" y="630146"/>
                </a:lnTo>
                <a:lnTo>
                  <a:pt x="975365" y="629173"/>
                </a:lnTo>
                <a:lnTo>
                  <a:pt x="973421" y="630146"/>
                </a:lnTo>
                <a:lnTo>
                  <a:pt x="970504" y="630146"/>
                </a:lnTo>
                <a:lnTo>
                  <a:pt x="963696" y="630145"/>
                </a:lnTo>
                <a:lnTo>
                  <a:pt x="960779" y="629173"/>
                </a:lnTo>
                <a:lnTo>
                  <a:pt x="957862" y="629173"/>
                </a:lnTo>
                <a:lnTo>
                  <a:pt x="953972" y="629173"/>
                </a:lnTo>
                <a:lnTo>
                  <a:pt x="949111" y="628201"/>
                </a:lnTo>
                <a:lnTo>
                  <a:pt x="950082" y="628201"/>
                </a:lnTo>
                <a:lnTo>
                  <a:pt x="949110" y="628201"/>
                </a:lnTo>
                <a:lnTo>
                  <a:pt x="949111" y="628201"/>
                </a:lnTo>
                <a:lnTo>
                  <a:pt x="947165" y="628201"/>
                </a:lnTo>
                <a:lnTo>
                  <a:pt x="944247" y="628201"/>
                </a:lnTo>
                <a:lnTo>
                  <a:pt x="942303" y="627228"/>
                </a:lnTo>
                <a:lnTo>
                  <a:pt x="940358" y="628201"/>
                </a:lnTo>
                <a:lnTo>
                  <a:pt x="937441" y="626256"/>
                </a:lnTo>
                <a:lnTo>
                  <a:pt x="935496" y="627228"/>
                </a:lnTo>
                <a:lnTo>
                  <a:pt x="933550" y="626256"/>
                </a:lnTo>
                <a:lnTo>
                  <a:pt x="930633" y="625283"/>
                </a:lnTo>
                <a:lnTo>
                  <a:pt x="927716" y="625283"/>
                </a:lnTo>
                <a:lnTo>
                  <a:pt x="923826" y="625283"/>
                </a:lnTo>
                <a:lnTo>
                  <a:pt x="919936" y="624311"/>
                </a:lnTo>
                <a:lnTo>
                  <a:pt x="911184" y="622366"/>
                </a:lnTo>
                <a:lnTo>
                  <a:pt x="909239" y="622366"/>
                </a:lnTo>
                <a:lnTo>
                  <a:pt x="908267" y="623339"/>
                </a:lnTo>
                <a:lnTo>
                  <a:pt x="908267" y="622366"/>
                </a:lnTo>
                <a:lnTo>
                  <a:pt x="910212" y="622366"/>
                </a:lnTo>
                <a:lnTo>
                  <a:pt x="912157" y="622366"/>
                </a:lnTo>
                <a:lnTo>
                  <a:pt x="911184" y="621394"/>
                </a:lnTo>
                <a:lnTo>
                  <a:pt x="893680" y="619449"/>
                </a:lnTo>
                <a:lnTo>
                  <a:pt x="875204" y="617504"/>
                </a:lnTo>
                <a:lnTo>
                  <a:pt x="840196" y="610697"/>
                </a:lnTo>
                <a:lnTo>
                  <a:pt x="836306" y="609725"/>
                </a:lnTo>
                <a:lnTo>
                  <a:pt x="835333" y="608752"/>
                </a:lnTo>
                <a:lnTo>
                  <a:pt x="829499" y="607779"/>
                </a:lnTo>
                <a:lnTo>
                  <a:pt x="823664" y="607779"/>
                </a:lnTo>
                <a:lnTo>
                  <a:pt x="821719" y="605834"/>
                </a:lnTo>
                <a:lnTo>
                  <a:pt x="818802" y="605834"/>
                </a:lnTo>
                <a:lnTo>
                  <a:pt x="816856" y="605835"/>
                </a:lnTo>
                <a:lnTo>
                  <a:pt x="814912" y="605834"/>
                </a:lnTo>
                <a:lnTo>
                  <a:pt x="811994" y="605835"/>
                </a:lnTo>
                <a:lnTo>
                  <a:pt x="813939" y="604862"/>
                </a:lnTo>
                <a:lnTo>
                  <a:pt x="813939" y="603889"/>
                </a:lnTo>
                <a:lnTo>
                  <a:pt x="807132" y="603890"/>
                </a:lnTo>
                <a:lnTo>
                  <a:pt x="799352" y="602917"/>
                </a:lnTo>
                <a:lnTo>
                  <a:pt x="801298" y="602917"/>
                </a:lnTo>
                <a:lnTo>
                  <a:pt x="801297" y="601945"/>
                </a:lnTo>
                <a:lnTo>
                  <a:pt x="797407" y="601944"/>
                </a:lnTo>
                <a:lnTo>
                  <a:pt x="794490" y="600972"/>
                </a:lnTo>
                <a:lnTo>
                  <a:pt x="787683" y="600000"/>
                </a:lnTo>
                <a:lnTo>
                  <a:pt x="789628" y="599027"/>
                </a:lnTo>
                <a:lnTo>
                  <a:pt x="785738" y="598055"/>
                </a:lnTo>
                <a:lnTo>
                  <a:pt x="784765" y="599027"/>
                </a:lnTo>
                <a:lnTo>
                  <a:pt x="783793" y="599027"/>
                </a:lnTo>
                <a:lnTo>
                  <a:pt x="781848" y="599027"/>
                </a:lnTo>
                <a:lnTo>
                  <a:pt x="781849" y="598055"/>
                </a:lnTo>
                <a:lnTo>
                  <a:pt x="776986" y="598055"/>
                </a:lnTo>
                <a:lnTo>
                  <a:pt x="771152" y="597082"/>
                </a:lnTo>
                <a:lnTo>
                  <a:pt x="760455" y="595137"/>
                </a:lnTo>
                <a:lnTo>
                  <a:pt x="750730" y="592220"/>
                </a:lnTo>
                <a:lnTo>
                  <a:pt x="741006" y="590275"/>
                </a:lnTo>
                <a:lnTo>
                  <a:pt x="740034" y="589303"/>
                </a:lnTo>
                <a:lnTo>
                  <a:pt x="739061" y="589303"/>
                </a:lnTo>
                <a:lnTo>
                  <a:pt x="738088" y="588330"/>
                </a:lnTo>
                <a:lnTo>
                  <a:pt x="735171" y="587358"/>
                </a:lnTo>
                <a:lnTo>
                  <a:pt x="734199" y="587358"/>
                </a:lnTo>
                <a:lnTo>
                  <a:pt x="733226" y="587358"/>
                </a:lnTo>
                <a:lnTo>
                  <a:pt x="729336" y="587358"/>
                </a:lnTo>
                <a:lnTo>
                  <a:pt x="726419" y="587358"/>
                </a:lnTo>
                <a:lnTo>
                  <a:pt x="727392" y="588331"/>
                </a:lnTo>
                <a:lnTo>
                  <a:pt x="716694" y="585413"/>
                </a:lnTo>
                <a:lnTo>
                  <a:pt x="707942" y="583468"/>
                </a:lnTo>
                <a:lnTo>
                  <a:pt x="708915" y="582496"/>
                </a:lnTo>
                <a:lnTo>
                  <a:pt x="708915" y="581523"/>
                </a:lnTo>
                <a:lnTo>
                  <a:pt x="710860" y="581523"/>
                </a:lnTo>
                <a:lnTo>
                  <a:pt x="707942" y="579578"/>
                </a:lnTo>
                <a:lnTo>
                  <a:pt x="709888" y="579578"/>
                </a:lnTo>
                <a:lnTo>
                  <a:pt x="704052" y="578606"/>
                </a:lnTo>
                <a:lnTo>
                  <a:pt x="699190" y="577634"/>
                </a:lnTo>
                <a:lnTo>
                  <a:pt x="691411" y="577633"/>
                </a:lnTo>
                <a:lnTo>
                  <a:pt x="687521" y="576661"/>
                </a:lnTo>
                <a:lnTo>
                  <a:pt x="682659" y="575689"/>
                </a:lnTo>
                <a:lnTo>
                  <a:pt x="683631" y="575688"/>
                </a:lnTo>
                <a:lnTo>
                  <a:pt x="683631" y="574716"/>
                </a:lnTo>
                <a:lnTo>
                  <a:pt x="682659" y="574716"/>
                </a:lnTo>
                <a:lnTo>
                  <a:pt x="683632" y="573744"/>
                </a:lnTo>
                <a:lnTo>
                  <a:pt x="672934" y="574716"/>
                </a:lnTo>
                <a:lnTo>
                  <a:pt x="670990" y="573744"/>
                </a:lnTo>
                <a:lnTo>
                  <a:pt x="670990" y="572771"/>
                </a:lnTo>
                <a:lnTo>
                  <a:pt x="669045" y="572771"/>
                </a:lnTo>
                <a:lnTo>
                  <a:pt x="668072" y="572771"/>
                </a:lnTo>
                <a:lnTo>
                  <a:pt x="666127" y="572771"/>
                </a:lnTo>
                <a:lnTo>
                  <a:pt x="660292" y="571799"/>
                </a:lnTo>
                <a:lnTo>
                  <a:pt x="657375" y="569854"/>
                </a:lnTo>
                <a:lnTo>
                  <a:pt x="655430" y="568882"/>
                </a:lnTo>
                <a:lnTo>
                  <a:pt x="657375" y="568881"/>
                </a:lnTo>
                <a:lnTo>
                  <a:pt x="657375" y="567909"/>
                </a:lnTo>
                <a:lnTo>
                  <a:pt x="647651" y="565964"/>
                </a:lnTo>
                <a:lnTo>
                  <a:pt x="642788" y="564992"/>
                </a:lnTo>
                <a:lnTo>
                  <a:pt x="641816" y="564992"/>
                </a:lnTo>
                <a:lnTo>
                  <a:pt x="641816" y="565964"/>
                </a:lnTo>
                <a:lnTo>
                  <a:pt x="638899" y="565964"/>
                </a:lnTo>
                <a:lnTo>
                  <a:pt x="633064" y="564020"/>
                </a:lnTo>
                <a:lnTo>
                  <a:pt x="634036" y="564019"/>
                </a:lnTo>
                <a:lnTo>
                  <a:pt x="635009" y="563047"/>
                </a:lnTo>
                <a:lnTo>
                  <a:pt x="625284" y="562075"/>
                </a:lnTo>
                <a:lnTo>
                  <a:pt x="615560" y="560129"/>
                </a:lnTo>
                <a:lnTo>
                  <a:pt x="617505" y="560130"/>
                </a:lnTo>
                <a:lnTo>
                  <a:pt x="619450" y="560129"/>
                </a:lnTo>
                <a:lnTo>
                  <a:pt x="613615" y="558185"/>
                </a:lnTo>
                <a:lnTo>
                  <a:pt x="606808" y="556240"/>
                </a:lnTo>
                <a:lnTo>
                  <a:pt x="600973" y="554295"/>
                </a:lnTo>
                <a:lnTo>
                  <a:pt x="595138" y="552350"/>
                </a:lnTo>
                <a:lnTo>
                  <a:pt x="596111" y="553322"/>
                </a:lnTo>
                <a:lnTo>
                  <a:pt x="595139" y="553323"/>
                </a:lnTo>
                <a:lnTo>
                  <a:pt x="592221" y="551377"/>
                </a:lnTo>
                <a:lnTo>
                  <a:pt x="589304" y="550405"/>
                </a:lnTo>
                <a:lnTo>
                  <a:pt x="587359" y="549432"/>
                </a:lnTo>
                <a:lnTo>
                  <a:pt x="583469" y="548460"/>
                </a:lnTo>
                <a:lnTo>
                  <a:pt x="582497" y="548460"/>
                </a:lnTo>
                <a:lnTo>
                  <a:pt x="585414" y="549432"/>
                </a:lnTo>
                <a:lnTo>
                  <a:pt x="572772" y="545542"/>
                </a:lnTo>
                <a:lnTo>
                  <a:pt x="564993" y="543597"/>
                </a:lnTo>
                <a:lnTo>
                  <a:pt x="557213" y="540680"/>
                </a:lnTo>
                <a:lnTo>
                  <a:pt x="554295" y="540680"/>
                </a:lnTo>
                <a:lnTo>
                  <a:pt x="549433" y="539708"/>
                </a:lnTo>
                <a:lnTo>
                  <a:pt x="550406" y="538735"/>
                </a:lnTo>
                <a:lnTo>
                  <a:pt x="548461" y="537763"/>
                </a:lnTo>
                <a:lnTo>
                  <a:pt x="550406" y="537763"/>
                </a:lnTo>
                <a:lnTo>
                  <a:pt x="554296" y="538735"/>
                </a:lnTo>
                <a:lnTo>
                  <a:pt x="553323" y="537763"/>
                </a:lnTo>
                <a:lnTo>
                  <a:pt x="550406" y="537763"/>
                </a:lnTo>
                <a:lnTo>
                  <a:pt x="544572" y="535818"/>
                </a:lnTo>
                <a:lnTo>
                  <a:pt x="544572" y="535818"/>
                </a:lnTo>
                <a:lnTo>
                  <a:pt x="544572" y="535818"/>
                </a:lnTo>
                <a:lnTo>
                  <a:pt x="541654" y="534845"/>
                </a:lnTo>
                <a:lnTo>
                  <a:pt x="538736" y="533873"/>
                </a:lnTo>
                <a:lnTo>
                  <a:pt x="536792" y="532901"/>
                </a:lnTo>
                <a:lnTo>
                  <a:pt x="537764" y="532901"/>
                </a:lnTo>
                <a:lnTo>
                  <a:pt x="538737" y="531928"/>
                </a:lnTo>
                <a:lnTo>
                  <a:pt x="536792" y="531928"/>
                </a:lnTo>
                <a:lnTo>
                  <a:pt x="532902" y="530956"/>
                </a:lnTo>
                <a:lnTo>
                  <a:pt x="529985" y="529983"/>
                </a:lnTo>
                <a:lnTo>
                  <a:pt x="527067" y="529011"/>
                </a:lnTo>
                <a:lnTo>
                  <a:pt x="526095" y="529011"/>
                </a:lnTo>
                <a:lnTo>
                  <a:pt x="525122" y="529011"/>
                </a:lnTo>
                <a:lnTo>
                  <a:pt x="524150" y="529011"/>
                </a:lnTo>
                <a:lnTo>
                  <a:pt x="523178" y="528039"/>
                </a:lnTo>
                <a:lnTo>
                  <a:pt x="520260" y="527066"/>
                </a:lnTo>
                <a:lnTo>
                  <a:pt x="517342" y="526094"/>
                </a:lnTo>
                <a:lnTo>
                  <a:pt x="517343" y="525122"/>
                </a:lnTo>
                <a:lnTo>
                  <a:pt x="518315" y="524149"/>
                </a:lnTo>
                <a:lnTo>
                  <a:pt x="514425" y="524149"/>
                </a:lnTo>
                <a:lnTo>
                  <a:pt x="511508" y="524149"/>
                </a:lnTo>
                <a:lnTo>
                  <a:pt x="511508" y="523176"/>
                </a:lnTo>
                <a:lnTo>
                  <a:pt x="509563" y="523177"/>
                </a:lnTo>
                <a:lnTo>
                  <a:pt x="507619" y="522204"/>
                </a:lnTo>
                <a:lnTo>
                  <a:pt x="504701" y="521232"/>
                </a:lnTo>
                <a:lnTo>
                  <a:pt x="501783" y="521232"/>
                </a:lnTo>
                <a:lnTo>
                  <a:pt x="494004" y="517342"/>
                </a:lnTo>
                <a:lnTo>
                  <a:pt x="490114" y="515396"/>
                </a:lnTo>
                <a:lnTo>
                  <a:pt x="487197" y="513452"/>
                </a:lnTo>
                <a:lnTo>
                  <a:pt x="481362" y="512480"/>
                </a:lnTo>
                <a:lnTo>
                  <a:pt x="475527" y="509562"/>
                </a:lnTo>
                <a:lnTo>
                  <a:pt x="477472" y="509562"/>
                </a:lnTo>
                <a:lnTo>
                  <a:pt x="474555" y="508590"/>
                </a:lnTo>
                <a:lnTo>
                  <a:pt x="471638" y="507617"/>
                </a:lnTo>
                <a:lnTo>
                  <a:pt x="468720" y="505672"/>
                </a:lnTo>
                <a:lnTo>
                  <a:pt x="463858" y="502755"/>
                </a:lnTo>
                <a:lnTo>
                  <a:pt x="461913" y="501783"/>
                </a:lnTo>
                <a:lnTo>
                  <a:pt x="460941" y="502755"/>
                </a:lnTo>
                <a:lnTo>
                  <a:pt x="459968" y="503727"/>
                </a:lnTo>
                <a:lnTo>
                  <a:pt x="457051" y="501783"/>
                </a:lnTo>
                <a:lnTo>
                  <a:pt x="453161" y="499838"/>
                </a:lnTo>
                <a:lnTo>
                  <a:pt x="448299" y="498865"/>
                </a:lnTo>
                <a:lnTo>
                  <a:pt x="445381" y="495948"/>
                </a:lnTo>
                <a:lnTo>
                  <a:pt x="448299" y="496920"/>
                </a:lnTo>
                <a:lnTo>
                  <a:pt x="449271" y="496921"/>
                </a:lnTo>
                <a:lnTo>
                  <a:pt x="448299" y="495948"/>
                </a:lnTo>
                <a:lnTo>
                  <a:pt x="445381" y="494003"/>
                </a:lnTo>
                <a:lnTo>
                  <a:pt x="442464" y="493031"/>
                </a:lnTo>
                <a:lnTo>
                  <a:pt x="439547" y="492058"/>
                </a:lnTo>
                <a:lnTo>
                  <a:pt x="435657" y="491086"/>
                </a:lnTo>
                <a:lnTo>
                  <a:pt x="436630" y="493030"/>
                </a:lnTo>
                <a:lnTo>
                  <a:pt x="433712" y="491086"/>
                </a:lnTo>
                <a:lnTo>
                  <a:pt x="431767" y="490113"/>
                </a:lnTo>
                <a:lnTo>
                  <a:pt x="428850" y="490113"/>
                </a:lnTo>
                <a:lnTo>
                  <a:pt x="428850" y="489141"/>
                </a:lnTo>
                <a:lnTo>
                  <a:pt x="424960" y="487196"/>
                </a:lnTo>
                <a:lnTo>
                  <a:pt x="423015" y="486223"/>
                </a:lnTo>
                <a:lnTo>
                  <a:pt x="422043" y="487196"/>
                </a:lnTo>
                <a:lnTo>
                  <a:pt x="415236" y="483306"/>
                </a:lnTo>
                <a:lnTo>
                  <a:pt x="407456" y="479416"/>
                </a:lnTo>
                <a:lnTo>
                  <a:pt x="400649" y="475527"/>
                </a:lnTo>
                <a:lnTo>
                  <a:pt x="397732" y="473582"/>
                </a:lnTo>
                <a:lnTo>
                  <a:pt x="395787" y="471637"/>
                </a:lnTo>
                <a:lnTo>
                  <a:pt x="392869" y="470664"/>
                </a:lnTo>
                <a:lnTo>
                  <a:pt x="391897" y="470664"/>
                </a:lnTo>
                <a:lnTo>
                  <a:pt x="392869" y="471637"/>
                </a:lnTo>
                <a:lnTo>
                  <a:pt x="393842" y="471636"/>
                </a:lnTo>
                <a:lnTo>
                  <a:pt x="395787" y="472609"/>
                </a:lnTo>
                <a:lnTo>
                  <a:pt x="393842" y="472609"/>
                </a:lnTo>
                <a:lnTo>
                  <a:pt x="390925" y="470664"/>
                </a:lnTo>
                <a:lnTo>
                  <a:pt x="390924" y="469691"/>
                </a:lnTo>
                <a:lnTo>
                  <a:pt x="391897" y="469692"/>
                </a:lnTo>
                <a:lnTo>
                  <a:pt x="388007" y="467747"/>
                </a:lnTo>
                <a:lnTo>
                  <a:pt x="385090" y="466774"/>
                </a:lnTo>
                <a:lnTo>
                  <a:pt x="381200" y="466774"/>
                </a:lnTo>
                <a:lnTo>
                  <a:pt x="377310" y="463857"/>
                </a:lnTo>
                <a:lnTo>
                  <a:pt x="374393" y="461913"/>
                </a:lnTo>
                <a:lnTo>
                  <a:pt x="369531" y="460940"/>
                </a:lnTo>
                <a:lnTo>
                  <a:pt x="367586" y="458995"/>
                </a:lnTo>
                <a:lnTo>
                  <a:pt x="366613" y="458994"/>
                </a:lnTo>
                <a:lnTo>
                  <a:pt x="367586" y="457050"/>
                </a:lnTo>
                <a:lnTo>
                  <a:pt x="363696" y="455105"/>
                </a:lnTo>
                <a:lnTo>
                  <a:pt x="360779" y="454133"/>
                </a:lnTo>
                <a:lnTo>
                  <a:pt x="357861" y="451215"/>
                </a:lnTo>
                <a:lnTo>
                  <a:pt x="357861" y="452187"/>
                </a:lnTo>
                <a:lnTo>
                  <a:pt x="356889" y="451216"/>
                </a:lnTo>
                <a:lnTo>
                  <a:pt x="353971" y="450243"/>
                </a:lnTo>
                <a:lnTo>
                  <a:pt x="354944" y="450243"/>
                </a:lnTo>
                <a:lnTo>
                  <a:pt x="352999" y="449270"/>
                </a:lnTo>
                <a:lnTo>
                  <a:pt x="350081" y="447325"/>
                </a:lnTo>
                <a:lnTo>
                  <a:pt x="352026" y="449270"/>
                </a:lnTo>
                <a:lnTo>
                  <a:pt x="354944" y="451215"/>
                </a:lnTo>
                <a:lnTo>
                  <a:pt x="349109" y="449271"/>
                </a:lnTo>
                <a:lnTo>
                  <a:pt x="347164" y="447325"/>
                </a:lnTo>
                <a:lnTo>
                  <a:pt x="343274" y="445381"/>
                </a:lnTo>
                <a:lnTo>
                  <a:pt x="340357" y="444408"/>
                </a:lnTo>
                <a:lnTo>
                  <a:pt x="339385" y="442463"/>
                </a:lnTo>
                <a:lnTo>
                  <a:pt x="336468" y="440518"/>
                </a:lnTo>
                <a:lnTo>
                  <a:pt x="334522" y="440518"/>
                </a:lnTo>
                <a:lnTo>
                  <a:pt x="330633" y="437601"/>
                </a:lnTo>
                <a:lnTo>
                  <a:pt x="329660" y="437601"/>
                </a:lnTo>
                <a:lnTo>
                  <a:pt x="327715" y="436628"/>
                </a:lnTo>
                <a:lnTo>
                  <a:pt x="324798" y="435656"/>
                </a:lnTo>
                <a:lnTo>
                  <a:pt x="322853" y="434683"/>
                </a:lnTo>
                <a:lnTo>
                  <a:pt x="320908" y="434683"/>
                </a:lnTo>
                <a:lnTo>
                  <a:pt x="314101" y="429822"/>
                </a:lnTo>
                <a:lnTo>
                  <a:pt x="315073" y="429821"/>
                </a:lnTo>
                <a:lnTo>
                  <a:pt x="311184" y="426904"/>
                </a:lnTo>
                <a:lnTo>
                  <a:pt x="306322" y="424959"/>
                </a:lnTo>
                <a:lnTo>
                  <a:pt x="307294" y="424959"/>
                </a:lnTo>
                <a:lnTo>
                  <a:pt x="303404" y="423014"/>
                </a:lnTo>
                <a:lnTo>
                  <a:pt x="300487" y="421069"/>
                </a:lnTo>
                <a:lnTo>
                  <a:pt x="298542" y="420097"/>
                </a:lnTo>
                <a:lnTo>
                  <a:pt x="298542" y="418152"/>
                </a:lnTo>
                <a:lnTo>
                  <a:pt x="298542" y="417180"/>
                </a:lnTo>
                <a:lnTo>
                  <a:pt x="296597" y="416207"/>
                </a:lnTo>
                <a:lnTo>
                  <a:pt x="293679" y="415235"/>
                </a:lnTo>
                <a:lnTo>
                  <a:pt x="291735" y="414262"/>
                </a:lnTo>
                <a:lnTo>
                  <a:pt x="290762" y="415235"/>
                </a:lnTo>
                <a:lnTo>
                  <a:pt x="290762" y="416207"/>
                </a:lnTo>
                <a:lnTo>
                  <a:pt x="281038" y="409400"/>
                </a:lnTo>
                <a:lnTo>
                  <a:pt x="276175" y="406483"/>
                </a:lnTo>
                <a:lnTo>
                  <a:pt x="271313" y="402592"/>
                </a:lnTo>
                <a:lnTo>
                  <a:pt x="270341" y="402593"/>
                </a:lnTo>
                <a:lnTo>
                  <a:pt x="269368" y="401620"/>
                </a:lnTo>
                <a:lnTo>
                  <a:pt x="254782" y="392868"/>
                </a:lnTo>
                <a:lnTo>
                  <a:pt x="247975" y="388006"/>
                </a:lnTo>
                <a:lnTo>
                  <a:pt x="244085" y="384117"/>
                </a:lnTo>
                <a:lnTo>
                  <a:pt x="244085" y="383144"/>
                </a:lnTo>
                <a:lnTo>
                  <a:pt x="244085" y="382172"/>
                </a:lnTo>
                <a:lnTo>
                  <a:pt x="242140" y="381199"/>
                </a:lnTo>
                <a:lnTo>
                  <a:pt x="241167" y="380227"/>
                </a:lnTo>
                <a:lnTo>
                  <a:pt x="240195" y="380226"/>
                </a:lnTo>
                <a:lnTo>
                  <a:pt x="240195" y="381199"/>
                </a:lnTo>
                <a:lnTo>
                  <a:pt x="241167" y="383144"/>
                </a:lnTo>
                <a:lnTo>
                  <a:pt x="232415" y="376337"/>
                </a:lnTo>
                <a:lnTo>
                  <a:pt x="225608" y="370502"/>
                </a:lnTo>
                <a:lnTo>
                  <a:pt x="225608" y="371474"/>
                </a:lnTo>
                <a:lnTo>
                  <a:pt x="223663" y="370502"/>
                </a:lnTo>
                <a:lnTo>
                  <a:pt x="223663" y="369530"/>
                </a:lnTo>
                <a:lnTo>
                  <a:pt x="222691" y="368557"/>
                </a:lnTo>
                <a:lnTo>
                  <a:pt x="217829" y="364668"/>
                </a:lnTo>
                <a:lnTo>
                  <a:pt x="216856" y="365640"/>
                </a:lnTo>
                <a:lnTo>
                  <a:pt x="215883" y="363695"/>
                </a:lnTo>
                <a:lnTo>
                  <a:pt x="213939" y="362722"/>
                </a:lnTo>
                <a:lnTo>
                  <a:pt x="212966" y="362723"/>
                </a:lnTo>
                <a:lnTo>
                  <a:pt x="211021" y="360777"/>
                </a:lnTo>
                <a:lnTo>
                  <a:pt x="211022" y="359805"/>
                </a:lnTo>
                <a:lnTo>
                  <a:pt x="205187" y="356888"/>
                </a:lnTo>
                <a:lnTo>
                  <a:pt x="199352" y="352025"/>
                </a:lnTo>
                <a:lnTo>
                  <a:pt x="198380" y="349108"/>
                </a:lnTo>
                <a:lnTo>
                  <a:pt x="195462" y="348136"/>
                </a:lnTo>
                <a:lnTo>
                  <a:pt x="195462" y="349108"/>
                </a:lnTo>
                <a:lnTo>
                  <a:pt x="189628" y="342301"/>
                </a:lnTo>
                <a:lnTo>
                  <a:pt x="186710" y="338411"/>
                </a:lnTo>
                <a:lnTo>
                  <a:pt x="177958" y="333549"/>
                </a:lnTo>
                <a:lnTo>
                  <a:pt x="169206" y="326742"/>
                </a:lnTo>
                <a:lnTo>
                  <a:pt x="151702" y="311183"/>
                </a:lnTo>
                <a:lnTo>
                  <a:pt x="152674" y="311182"/>
                </a:lnTo>
                <a:lnTo>
                  <a:pt x="150730" y="309238"/>
                </a:lnTo>
                <a:lnTo>
                  <a:pt x="149757" y="309238"/>
                </a:lnTo>
                <a:lnTo>
                  <a:pt x="148785" y="308265"/>
                </a:lnTo>
                <a:lnTo>
                  <a:pt x="148785" y="307293"/>
                </a:lnTo>
                <a:lnTo>
                  <a:pt x="148785" y="306320"/>
                </a:lnTo>
                <a:lnTo>
                  <a:pt x="150730" y="306320"/>
                </a:lnTo>
                <a:lnTo>
                  <a:pt x="147812" y="304375"/>
                </a:lnTo>
                <a:lnTo>
                  <a:pt x="145867" y="302431"/>
                </a:lnTo>
                <a:lnTo>
                  <a:pt x="141978" y="300486"/>
                </a:lnTo>
                <a:lnTo>
                  <a:pt x="141978" y="301458"/>
                </a:lnTo>
                <a:lnTo>
                  <a:pt x="140033" y="299513"/>
                </a:lnTo>
                <a:lnTo>
                  <a:pt x="138088" y="297569"/>
                </a:lnTo>
                <a:lnTo>
                  <a:pt x="136143" y="296596"/>
                </a:lnTo>
                <a:lnTo>
                  <a:pt x="136143" y="295623"/>
                </a:lnTo>
                <a:lnTo>
                  <a:pt x="137115" y="295624"/>
                </a:lnTo>
                <a:lnTo>
                  <a:pt x="138088" y="295624"/>
                </a:lnTo>
                <a:lnTo>
                  <a:pt x="135171" y="293679"/>
                </a:lnTo>
                <a:lnTo>
                  <a:pt x="135170" y="292706"/>
                </a:lnTo>
                <a:lnTo>
                  <a:pt x="136143" y="292706"/>
                </a:lnTo>
                <a:lnTo>
                  <a:pt x="139060" y="293679"/>
                </a:lnTo>
                <a:lnTo>
                  <a:pt x="141977" y="294651"/>
                </a:lnTo>
                <a:lnTo>
                  <a:pt x="141978" y="293679"/>
                </a:lnTo>
                <a:lnTo>
                  <a:pt x="140033" y="291734"/>
                </a:lnTo>
                <a:lnTo>
                  <a:pt x="140033" y="290761"/>
                </a:lnTo>
                <a:lnTo>
                  <a:pt x="141005" y="290761"/>
                </a:lnTo>
                <a:lnTo>
                  <a:pt x="141978" y="291734"/>
                </a:lnTo>
                <a:lnTo>
                  <a:pt x="143922" y="292707"/>
                </a:lnTo>
                <a:lnTo>
                  <a:pt x="141978" y="290761"/>
                </a:lnTo>
                <a:lnTo>
                  <a:pt x="138088" y="288817"/>
                </a:lnTo>
                <a:lnTo>
                  <a:pt x="137115" y="288816"/>
                </a:lnTo>
                <a:lnTo>
                  <a:pt x="137116" y="290761"/>
                </a:lnTo>
                <a:lnTo>
                  <a:pt x="134198" y="287844"/>
                </a:lnTo>
                <a:lnTo>
                  <a:pt x="132253" y="287844"/>
                </a:lnTo>
                <a:lnTo>
                  <a:pt x="131281" y="287358"/>
                </a:lnTo>
                <a:lnTo>
                  <a:pt x="130308" y="286872"/>
                </a:lnTo>
                <a:lnTo>
                  <a:pt x="127391" y="284927"/>
                </a:lnTo>
                <a:lnTo>
                  <a:pt x="127391" y="283954"/>
                </a:lnTo>
                <a:lnTo>
                  <a:pt x="128363" y="284926"/>
                </a:lnTo>
                <a:lnTo>
                  <a:pt x="129336" y="285899"/>
                </a:lnTo>
                <a:lnTo>
                  <a:pt x="131281" y="286871"/>
                </a:lnTo>
                <a:lnTo>
                  <a:pt x="130308" y="284927"/>
                </a:lnTo>
                <a:lnTo>
                  <a:pt x="128363" y="282981"/>
                </a:lnTo>
                <a:lnTo>
                  <a:pt x="124473" y="280065"/>
                </a:lnTo>
                <a:lnTo>
                  <a:pt x="125446" y="281037"/>
                </a:lnTo>
                <a:lnTo>
                  <a:pt x="124474" y="282009"/>
                </a:lnTo>
                <a:lnTo>
                  <a:pt x="121556" y="280064"/>
                </a:lnTo>
                <a:lnTo>
                  <a:pt x="121556" y="279092"/>
                </a:lnTo>
                <a:lnTo>
                  <a:pt x="122529" y="279092"/>
                </a:lnTo>
                <a:lnTo>
                  <a:pt x="120584" y="277147"/>
                </a:lnTo>
                <a:lnTo>
                  <a:pt x="117666" y="276175"/>
                </a:lnTo>
                <a:lnTo>
                  <a:pt x="118639" y="277147"/>
                </a:lnTo>
                <a:lnTo>
                  <a:pt x="116694" y="276174"/>
                </a:lnTo>
                <a:lnTo>
                  <a:pt x="114749" y="275202"/>
                </a:lnTo>
                <a:lnTo>
                  <a:pt x="113777" y="273257"/>
                </a:lnTo>
                <a:lnTo>
                  <a:pt x="111832" y="271312"/>
                </a:lnTo>
                <a:lnTo>
                  <a:pt x="112804" y="270340"/>
                </a:lnTo>
                <a:lnTo>
                  <a:pt x="114749" y="271312"/>
                </a:lnTo>
                <a:lnTo>
                  <a:pt x="115721" y="271312"/>
                </a:lnTo>
                <a:lnTo>
                  <a:pt x="114749" y="268395"/>
                </a:lnTo>
                <a:lnTo>
                  <a:pt x="113777" y="268395"/>
                </a:lnTo>
                <a:lnTo>
                  <a:pt x="110859" y="267423"/>
                </a:lnTo>
                <a:lnTo>
                  <a:pt x="109887" y="266450"/>
                </a:lnTo>
                <a:lnTo>
                  <a:pt x="108914" y="266451"/>
                </a:lnTo>
                <a:lnTo>
                  <a:pt x="108914" y="267423"/>
                </a:lnTo>
                <a:lnTo>
                  <a:pt x="108915" y="265478"/>
                </a:lnTo>
                <a:lnTo>
                  <a:pt x="109887" y="265478"/>
                </a:lnTo>
                <a:lnTo>
                  <a:pt x="107942" y="263533"/>
                </a:lnTo>
                <a:lnTo>
                  <a:pt x="105997" y="261588"/>
                </a:lnTo>
                <a:lnTo>
                  <a:pt x="104052" y="260616"/>
                </a:lnTo>
                <a:lnTo>
                  <a:pt x="104052" y="258671"/>
                </a:lnTo>
                <a:lnTo>
                  <a:pt x="102107" y="258670"/>
                </a:lnTo>
                <a:lnTo>
                  <a:pt x="101135" y="254781"/>
                </a:lnTo>
                <a:lnTo>
                  <a:pt x="96273" y="250891"/>
                </a:lnTo>
                <a:lnTo>
                  <a:pt x="95300" y="248946"/>
                </a:lnTo>
                <a:lnTo>
                  <a:pt x="94328" y="247974"/>
                </a:lnTo>
                <a:lnTo>
                  <a:pt x="95300" y="247001"/>
                </a:lnTo>
                <a:lnTo>
                  <a:pt x="92383" y="244084"/>
                </a:lnTo>
                <a:lnTo>
                  <a:pt x="91410" y="243111"/>
                </a:lnTo>
                <a:lnTo>
                  <a:pt x="90438" y="244084"/>
                </a:lnTo>
                <a:lnTo>
                  <a:pt x="92383" y="246029"/>
                </a:lnTo>
                <a:lnTo>
                  <a:pt x="93355" y="247974"/>
                </a:lnTo>
                <a:lnTo>
                  <a:pt x="92383" y="247001"/>
                </a:lnTo>
                <a:lnTo>
                  <a:pt x="88493" y="244084"/>
                </a:lnTo>
                <a:lnTo>
                  <a:pt x="89465" y="243111"/>
                </a:lnTo>
                <a:lnTo>
                  <a:pt x="87520" y="241167"/>
                </a:lnTo>
                <a:lnTo>
                  <a:pt x="85576" y="239221"/>
                </a:lnTo>
                <a:lnTo>
                  <a:pt x="85576" y="238249"/>
                </a:lnTo>
                <a:lnTo>
                  <a:pt x="83631" y="237277"/>
                </a:lnTo>
                <a:lnTo>
                  <a:pt x="82658" y="235332"/>
                </a:lnTo>
                <a:lnTo>
                  <a:pt x="82658" y="234360"/>
                </a:lnTo>
                <a:lnTo>
                  <a:pt x="82658" y="233387"/>
                </a:lnTo>
                <a:lnTo>
                  <a:pt x="80713" y="231442"/>
                </a:lnTo>
                <a:lnTo>
                  <a:pt x="84603" y="234359"/>
                </a:lnTo>
                <a:lnTo>
                  <a:pt x="82658" y="232415"/>
                </a:lnTo>
                <a:lnTo>
                  <a:pt x="81686" y="229497"/>
                </a:lnTo>
                <a:lnTo>
                  <a:pt x="76824" y="227552"/>
                </a:lnTo>
                <a:lnTo>
                  <a:pt x="75851" y="226580"/>
                </a:lnTo>
                <a:lnTo>
                  <a:pt x="74879" y="225607"/>
                </a:lnTo>
                <a:lnTo>
                  <a:pt x="74879" y="224635"/>
                </a:lnTo>
                <a:lnTo>
                  <a:pt x="73906" y="223663"/>
                </a:lnTo>
                <a:lnTo>
                  <a:pt x="76824" y="226580"/>
                </a:lnTo>
                <a:lnTo>
                  <a:pt x="76823" y="224635"/>
                </a:lnTo>
                <a:lnTo>
                  <a:pt x="73906" y="219773"/>
                </a:lnTo>
                <a:lnTo>
                  <a:pt x="70989" y="217828"/>
                </a:lnTo>
                <a:lnTo>
                  <a:pt x="70017" y="217827"/>
                </a:lnTo>
                <a:lnTo>
                  <a:pt x="69044" y="216855"/>
                </a:lnTo>
                <a:lnTo>
                  <a:pt x="69044" y="215882"/>
                </a:lnTo>
                <a:lnTo>
                  <a:pt x="70016" y="215883"/>
                </a:lnTo>
                <a:lnTo>
                  <a:pt x="69044" y="213938"/>
                </a:lnTo>
                <a:lnTo>
                  <a:pt x="68072" y="213938"/>
                </a:lnTo>
                <a:lnTo>
                  <a:pt x="68071" y="214911"/>
                </a:lnTo>
                <a:lnTo>
                  <a:pt x="67099" y="213938"/>
                </a:lnTo>
                <a:lnTo>
                  <a:pt x="63209" y="203241"/>
                </a:lnTo>
                <a:lnTo>
                  <a:pt x="67099" y="206158"/>
                </a:lnTo>
                <a:lnTo>
                  <a:pt x="65154" y="204214"/>
                </a:lnTo>
                <a:lnTo>
                  <a:pt x="67099" y="204213"/>
                </a:lnTo>
                <a:lnTo>
                  <a:pt x="67099" y="203241"/>
                </a:lnTo>
                <a:lnTo>
                  <a:pt x="67099" y="202269"/>
                </a:lnTo>
                <a:lnTo>
                  <a:pt x="68072" y="202269"/>
                </a:lnTo>
                <a:lnTo>
                  <a:pt x="66127" y="200324"/>
                </a:lnTo>
                <a:lnTo>
                  <a:pt x="64182" y="197406"/>
                </a:lnTo>
                <a:lnTo>
                  <a:pt x="64182" y="199351"/>
                </a:lnTo>
                <a:lnTo>
                  <a:pt x="63209" y="199351"/>
                </a:lnTo>
                <a:lnTo>
                  <a:pt x="61264" y="198379"/>
                </a:lnTo>
                <a:lnTo>
                  <a:pt x="58347" y="196434"/>
                </a:lnTo>
                <a:lnTo>
                  <a:pt x="57374" y="195461"/>
                </a:lnTo>
                <a:lnTo>
                  <a:pt x="56402" y="196434"/>
                </a:lnTo>
                <a:lnTo>
                  <a:pt x="54457" y="192544"/>
                </a:lnTo>
                <a:lnTo>
                  <a:pt x="54457" y="189627"/>
                </a:lnTo>
                <a:lnTo>
                  <a:pt x="54457" y="187682"/>
                </a:lnTo>
                <a:lnTo>
                  <a:pt x="51540" y="183792"/>
                </a:lnTo>
                <a:lnTo>
                  <a:pt x="51540" y="181847"/>
                </a:lnTo>
                <a:lnTo>
                  <a:pt x="51540" y="180875"/>
                </a:lnTo>
                <a:lnTo>
                  <a:pt x="50567" y="177958"/>
                </a:lnTo>
                <a:lnTo>
                  <a:pt x="48623" y="174067"/>
                </a:lnTo>
                <a:lnTo>
                  <a:pt x="46678" y="173095"/>
                </a:lnTo>
                <a:lnTo>
                  <a:pt x="46678" y="174068"/>
                </a:lnTo>
                <a:lnTo>
                  <a:pt x="46678" y="175040"/>
                </a:lnTo>
                <a:lnTo>
                  <a:pt x="47650" y="176013"/>
                </a:lnTo>
                <a:lnTo>
                  <a:pt x="46678" y="176012"/>
                </a:lnTo>
                <a:lnTo>
                  <a:pt x="43760" y="170178"/>
                </a:lnTo>
                <a:lnTo>
                  <a:pt x="42788" y="169206"/>
                </a:lnTo>
                <a:lnTo>
                  <a:pt x="41815" y="167261"/>
                </a:lnTo>
                <a:lnTo>
                  <a:pt x="42788" y="171150"/>
                </a:lnTo>
                <a:lnTo>
                  <a:pt x="41815" y="173095"/>
                </a:lnTo>
                <a:lnTo>
                  <a:pt x="39870" y="169205"/>
                </a:lnTo>
                <a:lnTo>
                  <a:pt x="40843" y="169205"/>
                </a:lnTo>
                <a:lnTo>
                  <a:pt x="38898" y="166288"/>
                </a:lnTo>
                <a:lnTo>
                  <a:pt x="37926" y="165315"/>
                </a:lnTo>
                <a:lnTo>
                  <a:pt x="36953" y="164343"/>
                </a:lnTo>
                <a:lnTo>
                  <a:pt x="35008" y="161426"/>
                </a:lnTo>
                <a:lnTo>
                  <a:pt x="35008" y="158508"/>
                </a:lnTo>
                <a:lnTo>
                  <a:pt x="36953" y="160453"/>
                </a:lnTo>
                <a:lnTo>
                  <a:pt x="37926" y="163371"/>
                </a:lnTo>
                <a:lnTo>
                  <a:pt x="39871" y="165316"/>
                </a:lnTo>
                <a:lnTo>
                  <a:pt x="40843" y="165316"/>
                </a:lnTo>
                <a:lnTo>
                  <a:pt x="37926" y="160453"/>
                </a:lnTo>
                <a:lnTo>
                  <a:pt x="36953" y="159157"/>
                </a:lnTo>
                <a:lnTo>
                  <a:pt x="36953" y="155591"/>
                </a:lnTo>
                <a:lnTo>
                  <a:pt x="35981" y="153647"/>
                </a:lnTo>
                <a:lnTo>
                  <a:pt x="35008" y="151701"/>
                </a:lnTo>
                <a:lnTo>
                  <a:pt x="36953" y="153646"/>
                </a:lnTo>
                <a:lnTo>
                  <a:pt x="35981" y="149756"/>
                </a:lnTo>
                <a:lnTo>
                  <a:pt x="35981" y="147811"/>
                </a:lnTo>
                <a:lnTo>
                  <a:pt x="36953" y="145867"/>
                </a:lnTo>
                <a:lnTo>
                  <a:pt x="35008" y="142949"/>
                </a:lnTo>
                <a:lnTo>
                  <a:pt x="34036" y="142949"/>
                </a:lnTo>
                <a:lnTo>
                  <a:pt x="34036" y="143921"/>
                </a:lnTo>
                <a:lnTo>
                  <a:pt x="33063" y="144894"/>
                </a:lnTo>
                <a:lnTo>
                  <a:pt x="29174" y="136142"/>
                </a:lnTo>
                <a:lnTo>
                  <a:pt x="25284" y="130307"/>
                </a:lnTo>
                <a:lnTo>
                  <a:pt x="25284" y="129335"/>
                </a:lnTo>
                <a:lnTo>
                  <a:pt x="26256" y="128362"/>
                </a:lnTo>
                <a:lnTo>
                  <a:pt x="28201" y="130307"/>
                </a:lnTo>
                <a:lnTo>
                  <a:pt x="23339" y="119611"/>
                </a:lnTo>
                <a:lnTo>
                  <a:pt x="19449" y="108913"/>
                </a:lnTo>
                <a:lnTo>
                  <a:pt x="19449" y="109886"/>
                </a:lnTo>
                <a:lnTo>
                  <a:pt x="18477" y="109886"/>
                </a:lnTo>
                <a:lnTo>
                  <a:pt x="17504" y="106969"/>
                </a:lnTo>
                <a:lnTo>
                  <a:pt x="16532" y="104052"/>
                </a:lnTo>
                <a:lnTo>
                  <a:pt x="16532" y="103079"/>
                </a:lnTo>
                <a:lnTo>
                  <a:pt x="17504" y="103079"/>
                </a:lnTo>
                <a:lnTo>
                  <a:pt x="16532" y="101134"/>
                </a:lnTo>
                <a:lnTo>
                  <a:pt x="17504" y="100161"/>
                </a:lnTo>
                <a:lnTo>
                  <a:pt x="17504" y="98217"/>
                </a:lnTo>
                <a:lnTo>
                  <a:pt x="13614" y="90438"/>
                </a:lnTo>
                <a:lnTo>
                  <a:pt x="10697" y="82658"/>
                </a:lnTo>
                <a:lnTo>
                  <a:pt x="9725" y="75850"/>
                </a:lnTo>
                <a:lnTo>
                  <a:pt x="7780" y="70016"/>
                </a:lnTo>
                <a:lnTo>
                  <a:pt x="4862" y="58346"/>
                </a:lnTo>
                <a:lnTo>
                  <a:pt x="4862" y="56402"/>
                </a:lnTo>
                <a:lnTo>
                  <a:pt x="5835" y="55429"/>
                </a:lnTo>
                <a:lnTo>
                  <a:pt x="6807" y="55429"/>
                </a:lnTo>
                <a:lnTo>
                  <a:pt x="6807" y="53484"/>
                </a:lnTo>
                <a:lnTo>
                  <a:pt x="5835" y="51539"/>
                </a:lnTo>
                <a:lnTo>
                  <a:pt x="5835" y="52511"/>
                </a:lnTo>
                <a:lnTo>
                  <a:pt x="4862" y="52512"/>
                </a:lnTo>
                <a:lnTo>
                  <a:pt x="4863" y="50566"/>
                </a:lnTo>
                <a:lnTo>
                  <a:pt x="4862" y="44732"/>
                </a:lnTo>
                <a:lnTo>
                  <a:pt x="3890" y="39870"/>
                </a:lnTo>
                <a:lnTo>
                  <a:pt x="2918" y="35980"/>
                </a:lnTo>
                <a:lnTo>
                  <a:pt x="3890" y="35980"/>
                </a:lnTo>
                <a:lnTo>
                  <a:pt x="4862" y="36952"/>
                </a:lnTo>
                <a:lnTo>
                  <a:pt x="4863" y="34035"/>
                </a:lnTo>
                <a:lnTo>
                  <a:pt x="3890" y="31118"/>
                </a:lnTo>
                <a:lnTo>
                  <a:pt x="2918" y="24311"/>
                </a:lnTo>
                <a:lnTo>
                  <a:pt x="1945" y="27228"/>
                </a:lnTo>
                <a:lnTo>
                  <a:pt x="973" y="22365"/>
                </a:lnTo>
                <a:lnTo>
                  <a:pt x="972" y="17504"/>
                </a:lnTo>
                <a:lnTo>
                  <a:pt x="0" y="8751"/>
                </a:lnTo>
                <a:lnTo>
                  <a:pt x="972" y="8751"/>
                </a:lnTo>
                <a:lnTo>
                  <a:pt x="973" y="4861"/>
                </a:lnTo>
                <a:close/>
                <a:moveTo>
                  <a:pt x="972" y="0"/>
                </a:moveTo>
                <a:lnTo>
                  <a:pt x="1945" y="2917"/>
                </a:lnTo>
                <a:lnTo>
                  <a:pt x="1884" y="3039"/>
                </a:lnTo>
                <a:close/>
              </a:path>
            </a:pathLst>
          </a:custGeom>
          <a:solidFill>
            <a:schemeClr val="accent1"/>
          </a:solidFill>
          <a:ln w="9525">
            <a:noFill/>
            <a:round/>
            <a:headEnd/>
            <a:tailEnd/>
          </a:ln>
        </p:spPr>
        <p:txBody>
          <a:bodyPr/>
          <a:lstStyle/>
          <a:p>
            <a:pPr fontAlgn="auto">
              <a:spcBef>
                <a:spcPts val="0"/>
              </a:spcBef>
              <a:spcAft>
                <a:spcPts val="0"/>
              </a:spcAft>
              <a:defRPr/>
            </a:pPr>
            <a:endParaRPr lang="en-US">
              <a:latin typeface="+mn-lt"/>
              <a:cs typeface="+mn-cs"/>
            </a:endParaRPr>
          </a:p>
        </p:txBody>
      </p:sp>
      <p:sp>
        <p:nvSpPr>
          <p:cNvPr id="8" name="Freeform 33">
            <a:extLst>
              <a:ext uri="{FF2B5EF4-FFF2-40B4-BE49-F238E27FC236}">
                <a16:creationId xmlns:a16="http://schemas.microsoft.com/office/drawing/2014/main" id="{447E74C5-25C9-4CBD-BF31-A078DCE588E5}"/>
              </a:ext>
            </a:extLst>
          </p:cNvPr>
          <p:cNvSpPr>
            <a:spLocks/>
          </p:cNvSpPr>
          <p:nvPr/>
        </p:nvSpPr>
        <p:spPr bwMode="auto">
          <a:xfrm rot="9377604">
            <a:off x="3925888" y="3316288"/>
            <a:ext cx="1289050" cy="722312"/>
          </a:xfrm>
          <a:custGeom>
            <a:avLst/>
            <a:gdLst/>
            <a:ahLst/>
            <a:cxnLst/>
            <a:rect l="l" t="t" r="r" b="b"/>
            <a:pathLst>
              <a:path w="1288494" h="722529">
                <a:moveTo>
                  <a:pt x="1884" y="3038"/>
                </a:moveTo>
                <a:lnTo>
                  <a:pt x="972" y="0"/>
                </a:lnTo>
                <a:lnTo>
                  <a:pt x="1944" y="2917"/>
                </a:lnTo>
                <a:close/>
                <a:moveTo>
                  <a:pt x="4861" y="18476"/>
                </a:moveTo>
                <a:lnTo>
                  <a:pt x="4667" y="18087"/>
                </a:lnTo>
                <a:lnTo>
                  <a:pt x="3889" y="14587"/>
                </a:lnTo>
                <a:lnTo>
                  <a:pt x="4861" y="15559"/>
                </a:lnTo>
                <a:close/>
                <a:moveTo>
                  <a:pt x="5834" y="23339"/>
                </a:moveTo>
                <a:lnTo>
                  <a:pt x="5658" y="22543"/>
                </a:lnTo>
                <a:lnTo>
                  <a:pt x="5834" y="22366"/>
                </a:lnTo>
                <a:close/>
                <a:moveTo>
                  <a:pt x="15559" y="110859"/>
                </a:moveTo>
                <a:lnTo>
                  <a:pt x="14586" y="108914"/>
                </a:lnTo>
                <a:lnTo>
                  <a:pt x="15559" y="108914"/>
                </a:lnTo>
                <a:lnTo>
                  <a:pt x="15558" y="106969"/>
                </a:lnTo>
                <a:lnTo>
                  <a:pt x="14586" y="105024"/>
                </a:lnTo>
                <a:lnTo>
                  <a:pt x="14586" y="103079"/>
                </a:lnTo>
                <a:lnTo>
                  <a:pt x="13614" y="101134"/>
                </a:lnTo>
                <a:lnTo>
                  <a:pt x="15558" y="104052"/>
                </a:lnTo>
                <a:lnTo>
                  <a:pt x="16531" y="104052"/>
                </a:lnTo>
                <a:lnTo>
                  <a:pt x="15558" y="105024"/>
                </a:lnTo>
                <a:lnTo>
                  <a:pt x="16531" y="109887"/>
                </a:lnTo>
                <a:lnTo>
                  <a:pt x="16531" y="110859"/>
                </a:lnTo>
                <a:close/>
                <a:moveTo>
                  <a:pt x="35007" y="151701"/>
                </a:moveTo>
                <a:lnTo>
                  <a:pt x="34035" y="149757"/>
                </a:lnTo>
                <a:lnTo>
                  <a:pt x="33063" y="148784"/>
                </a:lnTo>
                <a:lnTo>
                  <a:pt x="32090" y="149757"/>
                </a:lnTo>
                <a:lnTo>
                  <a:pt x="25283" y="137115"/>
                </a:lnTo>
                <a:lnTo>
                  <a:pt x="26256" y="137115"/>
                </a:lnTo>
                <a:lnTo>
                  <a:pt x="25283" y="136142"/>
                </a:lnTo>
                <a:lnTo>
                  <a:pt x="25283" y="133225"/>
                </a:lnTo>
                <a:lnTo>
                  <a:pt x="28201" y="141005"/>
                </a:lnTo>
                <a:lnTo>
                  <a:pt x="30146" y="144895"/>
                </a:lnTo>
                <a:lnTo>
                  <a:pt x="33063" y="147812"/>
                </a:lnTo>
                <a:lnTo>
                  <a:pt x="33063" y="146839"/>
                </a:lnTo>
                <a:lnTo>
                  <a:pt x="34035" y="148785"/>
                </a:lnTo>
                <a:close/>
                <a:moveTo>
                  <a:pt x="35007" y="151702"/>
                </a:moveTo>
                <a:lnTo>
                  <a:pt x="35007" y="151702"/>
                </a:lnTo>
                <a:lnTo>
                  <a:pt x="35007" y="151701"/>
                </a:lnTo>
                <a:close/>
                <a:moveTo>
                  <a:pt x="36953" y="159481"/>
                </a:moveTo>
                <a:lnTo>
                  <a:pt x="35007" y="156564"/>
                </a:lnTo>
                <a:lnTo>
                  <a:pt x="36953" y="159158"/>
                </a:lnTo>
                <a:close/>
                <a:moveTo>
                  <a:pt x="49595" y="184765"/>
                </a:moveTo>
                <a:lnTo>
                  <a:pt x="48622" y="183793"/>
                </a:lnTo>
                <a:lnTo>
                  <a:pt x="46677" y="182820"/>
                </a:lnTo>
                <a:lnTo>
                  <a:pt x="45705" y="179903"/>
                </a:lnTo>
                <a:lnTo>
                  <a:pt x="46677" y="179903"/>
                </a:lnTo>
                <a:lnTo>
                  <a:pt x="46677" y="178930"/>
                </a:lnTo>
                <a:lnTo>
                  <a:pt x="47649" y="177958"/>
                </a:lnTo>
                <a:lnTo>
                  <a:pt x="49594" y="178930"/>
                </a:lnTo>
                <a:lnTo>
                  <a:pt x="49595" y="180875"/>
                </a:lnTo>
                <a:lnTo>
                  <a:pt x="51539" y="183792"/>
                </a:lnTo>
                <a:lnTo>
                  <a:pt x="50567" y="184765"/>
                </a:lnTo>
                <a:close/>
                <a:moveTo>
                  <a:pt x="70988" y="218801"/>
                </a:moveTo>
                <a:lnTo>
                  <a:pt x="70016" y="217828"/>
                </a:lnTo>
                <a:lnTo>
                  <a:pt x="70016" y="217828"/>
                </a:lnTo>
                <a:close/>
                <a:moveTo>
                  <a:pt x="978282" y="620422"/>
                </a:moveTo>
                <a:lnTo>
                  <a:pt x="979254" y="620422"/>
                </a:lnTo>
                <a:lnTo>
                  <a:pt x="979164" y="620513"/>
                </a:lnTo>
                <a:close/>
                <a:moveTo>
                  <a:pt x="94327" y="249919"/>
                </a:moveTo>
                <a:lnTo>
                  <a:pt x="93354" y="247974"/>
                </a:lnTo>
                <a:lnTo>
                  <a:pt x="94327" y="248946"/>
                </a:lnTo>
                <a:close/>
                <a:moveTo>
                  <a:pt x="1137764" y="721557"/>
                </a:moveTo>
                <a:lnTo>
                  <a:pt x="1129985" y="714750"/>
                </a:lnTo>
                <a:lnTo>
                  <a:pt x="1137764" y="708915"/>
                </a:lnTo>
                <a:lnTo>
                  <a:pt x="1146516" y="703081"/>
                </a:lnTo>
                <a:lnTo>
                  <a:pt x="1156241" y="696273"/>
                </a:lnTo>
                <a:lnTo>
                  <a:pt x="1168883" y="690439"/>
                </a:lnTo>
                <a:lnTo>
                  <a:pt x="1209725" y="669045"/>
                </a:lnTo>
                <a:lnTo>
                  <a:pt x="1220422" y="662238"/>
                </a:lnTo>
                <a:lnTo>
                  <a:pt x="1229175" y="655431"/>
                </a:lnTo>
                <a:lnTo>
                  <a:pt x="1237927" y="647651"/>
                </a:lnTo>
                <a:lnTo>
                  <a:pt x="1243761" y="639872"/>
                </a:lnTo>
                <a:lnTo>
                  <a:pt x="1243761" y="639871"/>
                </a:lnTo>
                <a:lnTo>
                  <a:pt x="1245706" y="638899"/>
                </a:lnTo>
                <a:lnTo>
                  <a:pt x="1243275" y="638899"/>
                </a:lnTo>
                <a:lnTo>
                  <a:pt x="1242789" y="637927"/>
                </a:lnTo>
                <a:lnTo>
                  <a:pt x="1240844" y="635982"/>
                </a:lnTo>
                <a:lnTo>
                  <a:pt x="1237926" y="634037"/>
                </a:lnTo>
                <a:lnTo>
                  <a:pt x="1226257" y="630147"/>
                </a:lnTo>
                <a:lnTo>
                  <a:pt x="1207781" y="625285"/>
                </a:lnTo>
                <a:lnTo>
                  <a:pt x="1182497" y="620423"/>
                </a:lnTo>
                <a:lnTo>
                  <a:pt x="1113453" y="607781"/>
                </a:lnTo>
                <a:lnTo>
                  <a:pt x="1074555" y="600001"/>
                </a:lnTo>
                <a:lnTo>
                  <a:pt x="1060941" y="596111"/>
                </a:lnTo>
                <a:lnTo>
                  <a:pt x="1048299" y="592222"/>
                </a:lnTo>
                <a:lnTo>
                  <a:pt x="1036630" y="587359"/>
                </a:lnTo>
                <a:lnTo>
                  <a:pt x="1027878" y="583470"/>
                </a:lnTo>
                <a:lnTo>
                  <a:pt x="1020098" y="579580"/>
                </a:lnTo>
                <a:lnTo>
                  <a:pt x="1014263" y="574718"/>
                </a:lnTo>
                <a:lnTo>
                  <a:pt x="1009401" y="569855"/>
                </a:lnTo>
                <a:lnTo>
                  <a:pt x="1006484" y="564993"/>
                </a:lnTo>
                <a:lnTo>
                  <a:pt x="1002594" y="554296"/>
                </a:lnTo>
                <a:lnTo>
                  <a:pt x="1030795" y="566938"/>
                </a:lnTo>
                <a:lnTo>
                  <a:pt x="1058996" y="577635"/>
                </a:lnTo>
                <a:lnTo>
                  <a:pt x="1087197" y="587360"/>
                </a:lnTo>
                <a:lnTo>
                  <a:pt x="1116370" y="596112"/>
                </a:lnTo>
                <a:lnTo>
                  <a:pt x="1145544" y="602918"/>
                </a:lnTo>
                <a:lnTo>
                  <a:pt x="1174717" y="609726"/>
                </a:lnTo>
                <a:lnTo>
                  <a:pt x="1204863" y="614588"/>
                </a:lnTo>
                <a:lnTo>
                  <a:pt x="1234037" y="618478"/>
                </a:lnTo>
                <a:lnTo>
                  <a:pt x="1248623" y="618478"/>
                </a:lnTo>
                <a:lnTo>
                  <a:pt x="1260293" y="619450"/>
                </a:lnTo>
                <a:lnTo>
                  <a:pt x="1270017" y="620422"/>
                </a:lnTo>
                <a:lnTo>
                  <a:pt x="1277797" y="622368"/>
                </a:lnTo>
                <a:lnTo>
                  <a:pt x="1283632" y="625285"/>
                </a:lnTo>
                <a:lnTo>
                  <a:pt x="1285577" y="628202"/>
                </a:lnTo>
                <a:lnTo>
                  <a:pt x="1287521" y="630147"/>
                </a:lnTo>
                <a:lnTo>
                  <a:pt x="1288494" y="634037"/>
                </a:lnTo>
                <a:lnTo>
                  <a:pt x="1287522" y="637927"/>
                </a:lnTo>
                <a:lnTo>
                  <a:pt x="1285577" y="642789"/>
                </a:lnTo>
                <a:lnTo>
                  <a:pt x="1282659" y="646679"/>
                </a:lnTo>
                <a:lnTo>
                  <a:pt x="1277797" y="650569"/>
                </a:lnTo>
                <a:lnTo>
                  <a:pt x="1271962" y="654458"/>
                </a:lnTo>
                <a:lnTo>
                  <a:pt x="1264183" y="658348"/>
                </a:lnTo>
                <a:lnTo>
                  <a:pt x="1255431" y="662238"/>
                </a:lnTo>
                <a:lnTo>
                  <a:pt x="1235982" y="670017"/>
                </a:lnTo>
                <a:lnTo>
                  <a:pt x="1215560" y="676825"/>
                </a:lnTo>
                <a:lnTo>
                  <a:pt x="1207781" y="680714"/>
                </a:lnTo>
                <a:lnTo>
                  <a:pt x="1199029" y="685576"/>
                </a:lnTo>
                <a:lnTo>
                  <a:pt x="1179580" y="698218"/>
                </a:lnTo>
                <a:lnTo>
                  <a:pt x="1146516" y="722529"/>
                </a:lnTo>
                <a:lnTo>
                  <a:pt x="1140682" y="722529"/>
                </a:lnTo>
                <a:close/>
                <a:moveTo>
                  <a:pt x="909238" y="622367"/>
                </a:moveTo>
                <a:lnTo>
                  <a:pt x="909238" y="622367"/>
                </a:lnTo>
                <a:lnTo>
                  <a:pt x="909463" y="622367"/>
                </a:lnTo>
                <a:close/>
                <a:moveTo>
                  <a:pt x="908266" y="623340"/>
                </a:moveTo>
                <a:lnTo>
                  <a:pt x="908266" y="622367"/>
                </a:lnTo>
                <a:lnTo>
                  <a:pt x="909238" y="622367"/>
                </a:lnTo>
                <a:close/>
                <a:moveTo>
                  <a:pt x="141977" y="301459"/>
                </a:moveTo>
                <a:lnTo>
                  <a:pt x="141977" y="301459"/>
                </a:lnTo>
                <a:lnTo>
                  <a:pt x="141977" y="301459"/>
                </a:lnTo>
                <a:close/>
                <a:moveTo>
                  <a:pt x="142949" y="302431"/>
                </a:moveTo>
                <a:lnTo>
                  <a:pt x="141977" y="301459"/>
                </a:lnTo>
                <a:lnTo>
                  <a:pt x="142949" y="301459"/>
                </a:lnTo>
                <a:close/>
                <a:moveTo>
                  <a:pt x="244084" y="368557"/>
                </a:moveTo>
                <a:lnTo>
                  <a:pt x="241795" y="366956"/>
                </a:lnTo>
                <a:lnTo>
                  <a:pt x="242139" y="366613"/>
                </a:lnTo>
                <a:close/>
                <a:moveTo>
                  <a:pt x="641815" y="565965"/>
                </a:moveTo>
                <a:lnTo>
                  <a:pt x="641815" y="565965"/>
                </a:lnTo>
                <a:lnTo>
                  <a:pt x="644732" y="565965"/>
                </a:lnTo>
                <a:lnTo>
                  <a:pt x="642787" y="565965"/>
                </a:lnTo>
                <a:close/>
                <a:moveTo>
                  <a:pt x="458992" y="489140"/>
                </a:moveTo>
                <a:lnTo>
                  <a:pt x="457050" y="488169"/>
                </a:lnTo>
                <a:lnTo>
                  <a:pt x="458995" y="489141"/>
                </a:lnTo>
                <a:close/>
                <a:moveTo>
                  <a:pt x="333549" y="441491"/>
                </a:moveTo>
                <a:lnTo>
                  <a:pt x="331604" y="439546"/>
                </a:lnTo>
                <a:lnTo>
                  <a:pt x="334521" y="440519"/>
                </a:lnTo>
                <a:lnTo>
                  <a:pt x="334521" y="441491"/>
                </a:lnTo>
                <a:close/>
                <a:moveTo>
                  <a:pt x="339384" y="444409"/>
                </a:moveTo>
                <a:lnTo>
                  <a:pt x="337439" y="442464"/>
                </a:lnTo>
                <a:lnTo>
                  <a:pt x="338411" y="443436"/>
                </a:lnTo>
                <a:lnTo>
                  <a:pt x="340356" y="444408"/>
                </a:lnTo>
                <a:close/>
                <a:moveTo>
                  <a:pt x="448298" y="498866"/>
                </a:moveTo>
                <a:lnTo>
                  <a:pt x="445381" y="495948"/>
                </a:lnTo>
                <a:lnTo>
                  <a:pt x="448298" y="496921"/>
                </a:lnTo>
                <a:lnTo>
                  <a:pt x="449271" y="496921"/>
                </a:lnTo>
                <a:lnTo>
                  <a:pt x="448298" y="495948"/>
                </a:lnTo>
                <a:lnTo>
                  <a:pt x="445381" y="494003"/>
                </a:lnTo>
                <a:lnTo>
                  <a:pt x="442463" y="493031"/>
                </a:lnTo>
                <a:lnTo>
                  <a:pt x="439546" y="492059"/>
                </a:lnTo>
                <a:lnTo>
                  <a:pt x="435656" y="491086"/>
                </a:lnTo>
                <a:lnTo>
                  <a:pt x="436629" y="493031"/>
                </a:lnTo>
                <a:lnTo>
                  <a:pt x="433711" y="491086"/>
                </a:lnTo>
                <a:lnTo>
                  <a:pt x="431766" y="490113"/>
                </a:lnTo>
                <a:lnTo>
                  <a:pt x="428849" y="490114"/>
                </a:lnTo>
                <a:lnTo>
                  <a:pt x="428849" y="489141"/>
                </a:lnTo>
                <a:lnTo>
                  <a:pt x="424959" y="487196"/>
                </a:lnTo>
                <a:lnTo>
                  <a:pt x="423014" y="486224"/>
                </a:lnTo>
                <a:lnTo>
                  <a:pt x="422042" y="487196"/>
                </a:lnTo>
                <a:lnTo>
                  <a:pt x="415235" y="483306"/>
                </a:lnTo>
                <a:lnTo>
                  <a:pt x="407455" y="479417"/>
                </a:lnTo>
                <a:lnTo>
                  <a:pt x="400648" y="475527"/>
                </a:lnTo>
                <a:lnTo>
                  <a:pt x="397730" y="473582"/>
                </a:lnTo>
                <a:lnTo>
                  <a:pt x="395786" y="471637"/>
                </a:lnTo>
                <a:lnTo>
                  <a:pt x="392869" y="470665"/>
                </a:lnTo>
                <a:lnTo>
                  <a:pt x="391896" y="470664"/>
                </a:lnTo>
                <a:lnTo>
                  <a:pt x="392868" y="471637"/>
                </a:lnTo>
                <a:lnTo>
                  <a:pt x="393841" y="471637"/>
                </a:lnTo>
                <a:lnTo>
                  <a:pt x="395786" y="472610"/>
                </a:lnTo>
                <a:lnTo>
                  <a:pt x="393841" y="472610"/>
                </a:lnTo>
                <a:lnTo>
                  <a:pt x="390924" y="470665"/>
                </a:lnTo>
                <a:lnTo>
                  <a:pt x="390924" y="469692"/>
                </a:lnTo>
                <a:lnTo>
                  <a:pt x="391896" y="469692"/>
                </a:lnTo>
                <a:lnTo>
                  <a:pt x="388006" y="467747"/>
                </a:lnTo>
                <a:lnTo>
                  <a:pt x="385089" y="466775"/>
                </a:lnTo>
                <a:lnTo>
                  <a:pt x="381199" y="466775"/>
                </a:lnTo>
                <a:lnTo>
                  <a:pt x="377309" y="463857"/>
                </a:lnTo>
                <a:lnTo>
                  <a:pt x="374392" y="461913"/>
                </a:lnTo>
                <a:lnTo>
                  <a:pt x="369530" y="460940"/>
                </a:lnTo>
                <a:lnTo>
                  <a:pt x="367585" y="458995"/>
                </a:lnTo>
                <a:lnTo>
                  <a:pt x="366613" y="458995"/>
                </a:lnTo>
                <a:lnTo>
                  <a:pt x="367585" y="457050"/>
                </a:lnTo>
                <a:lnTo>
                  <a:pt x="363695" y="455105"/>
                </a:lnTo>
                <a:lnTo>
                  <a:pt x="360777" y="454133"/>
                </a:lnTo>
                <a:lnTo>
                  <a:pt x="357860" y="451216"/>
                </a:lnTo>
                <a:lnTo>
                  <a:pt x="357860" y="452188"/>
                </a:lnTo>
                <a:lnTo>
                  <a:pt x="356887" y="451216"/>
                </a:lnTo>
                <a:lnTo>
                  <a:pt x="353970" y="450243"/>
                </a:lnTo>
                <a:lnTo>
                  <a:pt x="354943" y="450243"/>
                </a:lnTo>
                <a:lnTo>
                  <a:pt x="352998" y="449271"/>
                </a:lnTo>
                <a:lnTo>
                  <a:pt x="350081" y="447326"/>
                </a:lnTo>
                <a:lnTo>
                  <a:pt x="352026" y="449271"/>
                </a:lnTo>
                <a:lnTo>
                  <a:pt x="354943" y="451216"/>
                </a:lnTo>
                <a:lnTo>
                  <a:pt x="349108" y="449271"/>
                </a:lnTo>
                <a:lnTo>
                  <a:pt x="347164" y="447326"/>
                </a:lnTo>
                <a:lnTo>
                  <a:pt x="343274" y="445381"/>
                </a:lnTo>
                <a:lnTo>
                  <a:pt x="340356" y="444408"/>
                </a:lnTo>
                <a:lnTo>
                  <a:pt x="339384" y="442464"/>
                </a:lnTo>
                <a:lnTo>
                  <a:pt x="336467" y="440519"/>
                </a:lnTo>
                <a:lnTo>
                  <a:pt x="334521" y="440519"/>
                </a:lnTo>
                <a:lnTo>
                  <a:pt x="330632" y="437601"/>
                </a:lnTo>
                <a:lnTo>
                  <a:pt x="329659" y="437601"/>
                </a:lnTo>
                <a:lnTo>
                  <a:pt x="327715" y="436629"/>
                </a:lnTo>
                <a:lnTo>
                  <a:pt x="324797" y="435657"/>
                </a:lnTo>
                <a:lnTo>
                  <a:pt x="322852" y="434684"/>
                </a:lnTo>
                <a:lnTo>
                  <a:pt x="320907" y="434684"/>
                </a:lnTo>
                <a:lnTo>
                  <a:pt x="314100" y="429822"/>
                </a:lnTo>
                <a:lnTo>
                  <a:pt x="315072" y="429822"/>
                </a:lnTo>
                <a:lnTo>
                  <a:pt x="311183" y="426904"/>
                </a:lnTo>
                <a:lnTo>
                  <a:pt x="306320" y="424960"/>
                </a:lnTo>
                <a:lnTo>
                  <a:pt x="307293" y="424960"/>
                </a:lnTo>
                <a:lnTo>
                  <a:pt x="303403" y="423015"/>
                </a:lnTo>
                <a:lnTo>
                  <a:pt x="300486" y="421070"/>
                </a:lnTo>
                <a:lnTo>
                  <a:pt x="298541" y="420097"/>
                </a:lnTo>
                <a:lnTo>
                  <a:pt x="298541" y="418152"/>
                </a:lnTo>
                <a:lnTo>
                  <a:pt x="298541" y="417180"/>
                </a:lnTo>
                <a:lnTo>
                  <a:pt x="296596" y="416208"/>
                </a:lnTo>
                <a:lnTo>
                  <a:pt x="293678" y="415235"/>
                </a:lnTo>
                <a:lnTo>
                  <a:pt x="291734" y="414263"/>
                </a:lnTo>
                <a:lnTo>
                  <a:pt x="290761" y="415235"/>
                </a:lnTo>
                <a:lnTo>
                  <a:pt x="290761" y="416208"/>
                </a:lnTo>
                <a:lnTo>
                  <a:pt x="281037" y="409401"/>
                </a:lnTo>
                <a:lnTo>
                  <a:pt x="276175" y="406483"/>
                </a:lnTo>
                <a:lnTo>
                  <a:pt x="271312" y="402593"/>
                </a:lnTo>
                <a:lnTo>
                  <a:pt x="270340" y="402593"/>
                </a:lnTo>
                <a:lnTo>
                  <a:pt x="269368" y="401621"/>
                </a:lnTo>
                <a:lnTo>
                  <a:pt x="254781" y="392869"/>
                </a:lnTo>
                <a:lnTo>
                  <a:pt x="247973" y="388007"/>
                </a:lnTo>
                <a:lnTo>
                  <a:pt x="243112" y="383144"/>
                </a:lnTo>
                <a:lnTo>
                  <a:pt x="244084" y="384117"/>
                </a:lnTo>
                <a:lnTo>
                  <a:pt x="244083" y="383144"/>
                </a:lnTo>
                <a:lnTo>
                  <a:pt x="244083" y="382172"/>
                </a:lnTo>
                <a:lnTo>
                  <a:pt x="242139" y="381200"/>
                </a:lnTo>
                <a:lnTo>
                  <a:pt x="241166" y="380227"/>
                </a:lnTo>
                <a:lnTo>
                  <a:pt x="240194" y="380227"/>
                </a:lnTo>
                <a:lnTo>
                  <a:pt x="240194" y="381199"/>
                </a:lnTo>
                <a:lnTo>
                  <a:pt x="241166" y="383144"/>
                </a:lnTo>
                <a:lnTo>
                  <a:pt x="232414" y="376337"/>
                </a:lnTo>
                <a:lnTo>
                  <a:pt x="225607" y="370502"/>
                </a:lnTo>
                <a:lnTo>
                  <a:pt x="225607" y="371475"/>
                </a:lnTo>
                <a:lnTo>
                  <a:pt x="223663" y="370503"/>
                </a:lnTo>
                <a:lnTo>
                  <a:pt x="223663" y="369530"/>
                </a:lnTo>
                <a:lnTo>
                  <a:pt x="222690" y="368558"/>
                </a:lnTo>
                <a:lnTo>
                  <a:pt x="217827" y="364668"/>
                </a:lnTo>
                <a:lnTo>
                  <a:pt x="216856" y="365640"/>
                </a:lnTo>
                <a:lnTo>
                  <a:pt x="215883" y="363696"/>
                </a:lnTo>
                <a:lnTo>
                  <a:pt x="213938" y="362723"/>
                </a:lnTo>
                <a:lnTo>
                  <a:pt x="212965" y="362723"/>
                </a:lnTo>
                <a:lnTo>
                  <a:pt x="211021" y="360778"/>
                </a:lnTo>
                <a:lnTo>
                  <a:pt x="211021" y="359806"/>
                </a:lnTo>
                <a:lnTo>
                  <a:pt x="205186" y="356888"/>
                </a:lnTo>
                <a:lnTo>
                  <a:pt x="199351" y="352026"/>
                </a:lnTo>
                <a:lnTo>
                  <a:pt x="198379" y="349109"/>
                </a:lnTo>
                <a:lnTo>
                  <a:pt x="195461" y="348136"/>
                </a:lnTo>
                <a:lnTo>
                  <a:pt x="195461" y="349109"/>
                </a:lnTo>
                <a:lnTo>
                  <a:pt x="189627" y="342302"/>
                </a:lnTo>
                <a:lnTo>
                  <a:pt x="186709" y="338412"/>
                </a:lnTo>
                <a:lnTo>
                  <a:pt x="177957" y="333550"/>
                </a:lnTo>
                <a:lnTo>
                  <a:pt x="169205" y="326742"/>
                </a:lnTo>
                <a:lnTo>
                  <a:pt x="151701" y="311183"/>
                </a:lnTo>
                <a:lnTo>
                  <a:pt x="152674" y="311183"/>
                </a:lnTo>
                <a:lnTo>
                  <a:pt x="150729" y="309238"/>
                </a:lnTo>
                <a:lnTo>
                  <a:pt x="149757" y="309238"/>
                </a:lnTo>
                <a:lnTo>
                  <a:pt x="148784" y="308266"/>
                </a:lnTo>
                <a:lnTo>
                  <a:pt x="148784" y="307293"/>
                </a:lnTo>
                <a:lnTo>
                  <a:pt x="148784" y="306321"/>
                </a:lnTo>
                <a:lnTo>
                  <a:pt x="150729" y="306321"/>
                </a:lnTo>
                <a:lnTo>
                  <a:pt x="147812" y="304376"/>
                </a:lnTo>
                <a:lnTo>
                  <a:pt x="145867" y="302431"/>
                </a:lnTo>
                <a:lnTo>
                  <a:pt x="141977" y="300486"/>
                </a:lnTo>
                <a:lnTo>
                  <a:pt x="141977" y="301459"/>
                </a:lnTo>
                <a:lnTo>
                  <a:pt x="140032" y="299514"/>
                </a:lnTo>
                <a:lnTo>
                  <a:pt x="138087" y="297569"/>
                </a:lnTo>
                <a:lnTo>
                  <a:pt x="136142" y="296596"/>
                </a:lnTo>
                <a:lnTo>
                  <a:pt x="136142" y="295624"/>
                </a:lnTo>
                <a:lnTo>
                  <a:pt x="137114" y="295624"/>
                </a:lnTo>
                <a:lnTo>
                  <a:pt x="138087" y="295624"/>
                </a:lnTo>
                <a:lnTo>
                  <a:pt x="135170" y="293679"/>
                </a:lnTo>
                <a:lnTo>
                  <a:pt x="135170" y="292707"/>
                </a:lnTo>
                <a:lnTo>
                  <a:pt x="136142" y="292707"/>
                </a:lnTo>
                <a:lnTo>
                  <a:pt x="139060" y="293679"/>
                </a:lnTo>
                <a:lnTo>
                  <a:pt x="141977" y="294652"/>
                </a:lnTo>
                <a:lnTo>
                  <a:pt x="141977" y="293679"/>
                </a:lnTo>
                <a:lnTo>
                  <a:pt x="140032" y="291734"/>
                </a:lnTo>
                <a:lnTo>
                  <a:pt x="140032" y="290762"/>
                </a:lnTo>
                <a:lnTo>
                  <a:pt x="141004" y="290762"/>
                </a:lnTo>
                <a:lnTo>
                  <a:pt x="141977" y="291734"/>
                </a:lnTo>
                <a:lnTo>
                  <a:pt x="143922" y="292707"/>
                </a:lnTo>
                <a:lnTo>
                  <a:pt x="141977" y="290762"/>
                </a:lnTo>
                <a:lnTo>
                  <a:pt x="138087" y="288817"/>
                </a:lnTo>
                <a:lnTo>
                  <a:pt x="137114" y="288817"/>
                </a:lnTo>
                <a:lnTo>
                  <a:pt x="137114" y="290762"/>
                </a:lnTo>
                <a:lnTo>
                  <a:pt x="134197" y="287844"/>
                </a:lnTo>
                <a:lnTo>
                  <a:pt x="132253" y="287845"/>
                </a:lnTo>
                <a:lnTo>
                  <a:pt x="131280" y="287358"/>
                </a:lnTo>
                <a:lnTo>
                  <a:pt x="130307" y="286872"/>
                </a:lnTo>
                <a:lnTo>
                  <a:pt x="127390" y="284927"/>
                </a:lnTo>
                <a:lnTo>
                  <a:pt x="127390" y="283955"/>
                </a:lnTo>
                <a:lnTo>
                  <a:pt x="128363" y="284927"/>
                </a:lnTo>
                <a:lnTo>
                  <a:pt x="129335" y="285899"/>
                </a:lnTo>
                <a:lnTo>
                  <a:pt x="131280" y="286872"/>
                </a:lnTo>
                <a:lnTo>
                  <a:pt x="130307" y="284927"/>
                </a:lnTo>
                <a:lnTo>
                  <a:pt x="128363" y="282982"/>
                </a:lnTo>
                <a:lnTo>
                  <a:pt x="124473" y="280065"/>
                </a:lnTo>
                <a:lnTo>
                  <a:pt x="125445" y="281037"/>
                </a:lnTo>
                <a:lnTo>
                  <a:pt x="124473" y="282010"/>
                </a:lnTo>
                <a:lnTo>
                  <a:pt x="121555" y="280065"/>
                </a:lnTo>
                <a:lnTo>
                  <a:pt x="121555" y="279092"/>
                </a:lnTo>
                <a:lnTo>
                  <a:pt x="122528" y="279092"/>
                </a:lnTo>
                <a:lnTo>
                  <a:pt x="120583" y="277148"/>
                </a:lnTo>
                <a:lnTo>
                  <a:pt x="117666" y="276175"/>
                </a:lnTo>
                <a:lnTo>
                  <a:pt x="118638" y="277147"/>
                </a:lnTo>
                <a:lnTo>
                  <a:pt x="116693" y="276175"/>
                </a:lnTo>
                <a:lnTo>
                  <a:pt x="114748" y="275203"/>
                </a:lnTo>
                <a:lnTo>
                  <a:pt x="113776" y="273258"/>
                </a:lnTo>
                <a:lnTo>
                  <a:pt x="111831" y="271313"/>
                </a:lnTo>
                <a:lnTo>
                  <a:pt x="112804" y="270340"/>
                </a:lnTo>
                <a:lnTo>
                  <a:pt x="114748" y="271313"/>
                </a:lnTo>
                <a:lnTo>
                  <a:pt x="115721" y="271313"/>
                </a:lnTo>
                <a:lnTo>
                  <a:pt x="114748" y="268395"/>
                </a:lnTo>
                <a:lnTo>
                  <a:pt x="113776" y="268396"/>
                </a:lnTo>
                <a:lnTo>
                  <a:pt x="110858" y="267423"/>
                </a:lnTo>
                <a:lnTo>
                  <a:pt x="109886" y="266450"/>
                </a:lnTo>
                <a:lnTo>
                  <a:pt x="108914" y="266450"/>
                </a:lnTo>
                <a:lnTo>
                  <a:pt x="108914" y="267423"/>
                </a:lnTo>
                <a:lnTo>
                  <a:pt x="108914" y="265478"/>
                </a:lnTo>
                <a:lnTo>
                  <a:pt x="109886" y="265478"/>
                </a:lnTo>
                <a:lnTo>
                  <a:pt x="107941" y="263533"/>
                </a:lnTo>
                <a:lnTo>
                  <a:pt x="105997" y="261588"/>
                </a:lnTo>
                <a:lnTo>
                  <a:pt x="104051" y="260616"/>
                </a:lnTo>
                <a:lnTo>
                  <a:pt x="104051" y="258671"/>
                </a:lnTo>
                <a:lnTo>
                  <a:pt x="102107" y="258671"/>
                </a:lnTo>
                <a:lnTo>
                  <a:pt x="101134" y="254781"/>
                </a:lnTo>
                <a:lnTo>
                  <a:pt x="96272" y="250891"/>
                </a:lnTo>
                <a:lnTo>
                  <a:pt x="95299" y="248946"/>
                </a:lnTo>
                <a:lnTo>
                  <a:pt x="94327" y="247974"/>
                </a:lnTo>
                <a:lnTo>
                  <a:pt x="95299" y="247002"/>
                </a:lnTo>
                <a:lnTo>
                  <a:pt x="92382" y="244084"/>
                </a:lnTo>
                <a:lnTo>
                  <a:pt x="91409" y="243112"/>
                </a:lnTo>
                <a:lnTo>
                  <a:pt x="90437" y="244084"/>
                </a:lnTo>
                <a:lnTo>
                  <a:pt x="92382" y="246029"/>
                </a:lnTo>
                <a:lnTo>
                  <a:pt x="93354" y="247974"/>
                </a:lnTo>
                <a:lnTo>
                  <a:pt x="92382" y="247002"/>
                </a:lnTo>
                <a:lnTo>
                  <a:pt x="88492" y="244084"/>
                </a:lnTo>
                <a:lnTo>
                  <a:pt x="89465" y="243112"/>
                </a:lnTo>
                <a:lnTo>
                  <a:pt x="87520" y="241167"/>
                </a:lnTo>
                <a:lnTo>
                  <a:pt x="85575" y="239222"/>
                </a:lnTo>
                <a:lnTo>
                  <a:pt x="85575" y="238250"/>
                </a:lnTo>
                <a:lnTo>
                  <a:pt x="83630" y="237277"/>
                </a:lnTo>
                <a:lnTo>
                  <a:pt x="82657" y="235332"/>
                </a:lnTo>
                <a:lnTo>
                  <a:pt x="82657" y="234360"/>
                </a:lnTo>
                <a:lnTo>
                  <a:pt x="82657" y="233387"/>
                </a:lnTo>
                <a:lnTo>
                  <a:pt x="80713" y="231442"/>
                </a:lnTo>
                <a:lnTo>
                  <a:pt x="84602" y="234360"/>
                </a:lnTo>
                <a:lnTo>
                  <a:pt x="82657" y="232415"/>
                </a:lnTo>
                <a:lnTo>
                  <a:pt x="81685" y="229498"/>
                </a:lnTo>
                <a:lnTo>
                  <a:pt x="76823" y="227553"/>
                </a:lnTo>
                <a:lnTo>
                  <a:pt x="75850" y="226580"/>
                </a:lnTo>
                <a:lnTo>
                  <a:pt x="74878" y="225608"/>
                </a:lnTo>
                <a:lnTo>
                  <a:pt x="74878" y="224635"/>
                </a:lnTo>
                <a:lnTo>
                  <a:pt x="73906" y="223663"/>
                </a:lnTo>
                <a:lnTo>
                  <a:pt x="76823" y="226580"/>
                </a:lnTo>
                <a:lnTo>
                  <a:pt x="76823" y="224635"/>
                </a:lnTo>
                <a:lnTo>
                  <a:pt x="73905" y="219773"/>
                </a:lnTo>
                <a:lnTo>
                  <a:pt x="70988" y="217828"/>
                </a:lnTo>
                <a:lnTo>
                  <a:pt x="70016" y="217828"/>
                </a:lnTo>
                <a:lnTo>
                  <a:pt x="69043" y="216856"/>
                </a:lnTo>
                <a:lnTo>
                  <a:pt x="69043" y="215883"/>
                </a:lnTo>
                <a:lnTo>
                  <a:pt x="70016" y="215883"/>
                </a:lnTo>
                <a:lnTo>
                  <a:pt x="69043" y="213938"/>
                </a:lnTo>
                <a:lnTo>
                  <a:pt x="68071" y="213938"/>
                </a:lnTo>
                <a:lnTo>
                  <a:pt x="68071" y="214911"/>
                </a:lnTo>
                <a:lnTo>
                  <a:pt x="67098" y="213938"/>
                </a:lnTo>
                <a:lnTo>
                  <a:pt x="63208" y="203242"/>
                </a:lnTo>
                <a:lnTo>
                  <a:pt x="67098" y="206159"/>
                </a:lnTo>
                <a:lnTo>
                  <a:pt x="65154" y="204214"/>
                </a:lnTo>
                <a:lnTo>
                  <a:pt x="67098" y="204214"/>
                </a:lnTo>
                <a:lnTo>
                  <a:pt x="67098" y="203242"/>
                </a:lnTo>
                <a:lnTo>
                  <a:pt x="67098" y="202269"/>
                </a:lnTo>
                <a:lnTo>
                  <a:pt x="68070" y="202269"/>
                </a:lnTo>
                <a:lnTo>
                  <a:pt x="66126" y="200324"/>
                </a:lnTo>
                <a:lnTo>
                  <a:pt x="64181" y="197407"/>
                </a:lnTo>
                <a:lnTo>
                  <a:pt x="64181" y="199352"/>
                </a:lnTo>
                <a:lnTo>
                  <a:pt x="63209" y="199352"/>
                </a:lnTo>
                <a:lnTo>
                  <a:pt x="61264" y="198379"/>
                </a:lnTo>
                <a:lnTo>
                  <a:pt x="58347" y="196434"/>
                </a:lnTo>
                <a:lnTo>
                  <a:pt x="57374" y="195462"/>
                </a:lnTo>
                <a:lnTo>
                  <a:pt x="56401" y="196434"/>
                </a:lnTo>
                <a:lnTo>
                  <a:pt x="54457" y="192545"/>
                </a:lnTo>
                <a:lnTo>
                  <a:pt x="54457" y="189627"/>
                </a:lnTo>
                <a:lnTo>
                  <a:pt x="54457" y="187682"/>
                </a:lnTo>
                <a:lnTo>
                  <a:pt x="51539" y="183792"/>
                </a:lnTo>
                <a:lnTo>
                  <a:pt x="51539" y="181848"/>
                </a:lnTo>
                <a:lnTo>
                  <a:pt x="51539" y="180875"/>
                </a:lnTo>
                <a:lnTo>
                  <a:pt x="50567" y="177958"/>
                </a:lnTo>
                <a:lnTo>
                  <a:pt x="48622" y="174068"/>
                </a:lnTo>
                <a:lnTo>
                  <a:pt x="46677" y="173096"/>
                </a:lnTo>
                <a:lnTo>
                  <a:pt x="46677" y="174068"/>
                </a:lnTo>
                <a:lnTo>
                  <a:pt x="46677" y="175041"/>
                </a:lnTo>
                <a:lnTo>
                  <a:pt x="47649" y="176013"/>
                </a:lnTo>
                <a:lnTo>
                  <a:pt x="46677" y="176013"/>
                </a:lnTo>
                <a:lnTo>
                  <a:pt x="43760" y="170178"/>
                </a:lnTo>
                <a:lnTo>
                  <a:pt x="42787" y="169206"/>
                </a:lnTo>
                <a:lnTo>
                  <a:pt x="41815" y="167261"/>
                </a:lnTo>
                <a:lnTo>
                  <a:pt x="42787" y="171151"/>
                </a:lnTo>
                <a:lnTo>
                  <a:pt x="41815" y="173096"/>
                </a:lnTo>
                <a:lnTo>
                  <a:pt x="39870" y="169206"/>
                </a:lnTo>
                <a:lnTo>
                  <a:pt x="40842" y="169206"/>
                </a:lnTo>
                <a:lnTo>
                  <a:pt x="38897" y="166288"/>
                </a:lnTo>
                <a:lnTo>
                  <a:pt x="37925" y="165316"/>
                </a:lnTo>
                <a:lnTo>
                  <a:pt x="36952" y="164344"/>
                </a:lnTo>
                <a:lnTo>
                  <a:pt x="35007" y="161426"/>
                </a:lnTo>
                <a:lnTo>
                  <a:pt x="35007" y="158509"/>
                </a:lnTo>
                <a:lnTo>
                  <a:pt x="36953" y="160454"/>
                </a:lnTo>
                <a:lnTo>
                  <a:pt x="37925" y="163371"/>
                </a:lnTo>
                <a:lnTo>
                  <a:pt x="39870" y="165316"/>
                </a:lnTo>
                <a:lnTo>
                  <a:pt x="40842" y="165316"/>
                </a:lnTo>
                <a:lnTo>
                  <a:pt x="37925" y="160454"/>
                </a:lnTo>
                <a:lnTo>
                  <a:pt x="36953" y="159158"/>
                </a:lnTo>
                <a:lnTo>
                  <a:pt x="36953" y="155592"/>
                </a:lnTo>
                <a:lnTo>
                  <a:pt x="35980" y="153647"/>
                </a:lnTo>
                <a:lnTo>
                  <a:pt x="35007" y="151702"/>
                </a:lnTo>
                <a:lnTo>
                  <a:pt x="36952" y="153647"/>
                </a:lnTo>
                <a:lnTo>
                  <a:pt x="35980" y="149757"/>
                </a:lnTo>
                <a:lnTo>
                  <a:pt x="35980" y="147812"/>
                </a:lnTo>
                <a:lnTo>
                  <a:pt x="36952" y="145867"/>
                </a:lnTo>
                <a:lnTo>
                  <a:pt x="35007" y="142950"/>
                </a:lnTo>
                <a:lnTo>
                  <a:pt x="34035" y="142950"/>
                </a:lnTo>
                <a:lnTo>
                  <a:pt x="34035" y="143922"/>
                </a:lnTo>
                <a:lnTo>
                  <a:pt x="33063" y="144894"/>
                </a:lnTo>
                <a:lnTo>
                  <a:pt x="29173" y="136143"/>
                </a:lnTo>
                <a:lnTo>
                  <a:pt x="25283" y="130308"/>
                </a:lnTo>
                <a:lnTo>
                  <a:pt x="25283" y="129336"/>
                </a:lnTo>
                <a:lnTo>
                  <a:pt x="26255" y="128363"/>
                </a:lnTo>
                <a:lnTo>
                  <a:pt x="28200" y="130308"/>
                </a:lnTo>
                <a:lnTo>
                  <a:pt x="23338" y="119611"/>
                </a:lnTo>
                <a:lnTo>
                  <a:pt x="19448" y="108914"/>
                </a:lnTo>
                <a:lnTo>
                  <a:pt x="19448" y="109886"/>
                </a:lnTo>
                <a:lnTo>
                  <a:pt x="18476" y="109886"/>
                </a:lnTo>
                <a:lnTo>
                  <a:pt x="17503" y="106969"/>
                </a:lnTo>
                <a:lnTo>
                  <a:pt x="16531" y="104052"/>
                </a:lnTo>
                <a:lnTo>
                  <a:pt x="16531" y="103079"/>
                </a:lnTo>
                <a:lnTo>
                  <a:pt x="17503" y="103079"/>
                </a:lnTo>
                <a:lnTo>
                  <a:pt x="16531" y="101135"/>
                </a:lnTo>
                <a:lnTo>
                  <a:pt x="17503" y="100162"/>
                </a:lnTo>
                <a:lnTo>
                  <a:pt x="17503" y="98217"/>
                </a:lnTo>
                <a:lnTo>
                  <a:pt x="13613" y="90437"/>
                </a:lnTo>
                <a:lnTo>
                  <a:pt x="10696" y="82658"/>
                </a:lnTo>
                <a:lnTo>
                  <a:pt x="9724" y="75851"/>
                </a:lnTo>
                <a:lnTo>
                  <a:pt x="7779" y="70016"/>
                </a:lnTo>
                <a:lnTo>
                  <a:pt x="4862" y="58347"/>
                </a:lnTo>
                <a:lnTo>
                  <a:pt x="4862" y="56402"/>
                </a:lnTo>
                <a:lnTo>
                  <a:pt x="5834" y="55429"/>
                </a:lnTo>
                <a:lnTo>
                  <a:pt x="6807" y="55429"/>
                </a:lnTo>
                <a:lnTo>
                  <a:pt x="6806" y="53484"/>
                </a:lnTo>
                <a:lnTo>
                  <a:pt x="5834" y="51539"/>
                </a:lnTo>
                <a:lnTo>
                  <a:pt x="5834" y="52512"/>
                </a:lnTo>
                <a:lnTo>
                  <a:pt x="4861" y="52512"/>
                </a:lnTo>
                <a:lnTo>
                  <a:pt x="4861" y="50567"/>
                </a:lnTo>
                <a:lnTo>
                  <a:pt x="4862" y="44732"/>
                </a:lnTo>
                <a:lnTo>
                  <a:pt x="3889" y="39870"/>
                </a:lnTo>
                <a:lnTo>
                  <a:pt x="2917" y="35980"/>
                </a:lnTo>
                <a:lnTo>
                  <a:pt x="3889" y="35980"/>
                </a:lnTo>
                <a:lnTo>
                  <a:pt x="4862" y="36953"/>
                </a:lnTo>
                <a:lnTo>
                  <a:pt x="4862" y="34035"/>
                </a:lnTo>
                <a:lnTo>
                  <a:pt x="3889" y="31118"/>
                </a:lnTo>
                <a:lnTo>
                  <a:pt x="2917" y="24311"/>
                </a:lnTo>
                <a:lnTo>
                  <a:pt x="1944" y="27228"/>
                </a:lnTo>
                <a:lnTo>
                  <a:pt x="972" y="22366"/>
                </a:lnTo>
                <a:lnTo>
                  <a:pt x="972" y="17504"/>
                </a:lnTo>
                <a:lnTo>
                  <a:pt x="0" y="8752"/>
                </a:lnTo>
                <a:lnTo>
                  <a:pt x="971" y="8752"/>
                </a:lnTo>
                <a:lnTo>
                  <a:pt x="972" y="4862"/>
                </a:lnTo>
                <a:lnTo>
                  <a:pt x="1884" y="3038"/>
                </a:lnTo>
                <a:lnTo>
                  <a:pt x="3890" y="9724"/>
                </a:lnTo>
                <a:lnTo>
                  <a:pt x="3890" y="10697"/>
                </a:lnTo>
                <a:lnTo>
                  <a:pt x="2917" y="9724"/>
                </a:lnTo>
                <a:lnTo>
                  <a:pt x="2917" y="8752"/>
                </a:lnTo>
                <a:lnTo>
                  <a:pt x="1944" y="8752"/>
                </a:lnTo>
                <a:lnTo>
                  <a:pt x="1944" y="13614"/>
                </a:lnTo>
                <a:lnTo>
                  <a:pt x="2917" y="13614"/>
                </a:lnTo>
                <a:lnTo>
                  <a:pt x="2917" y="14587"/>
                </a:lnTo>
                <a:lnTo>
                  <a:pt x="4667" y="18087"/>
                </a:lnTo>
                <a:lnTo>
                  <a:pt x="5658" y="22543"/>
                </a:lnTo>
                <a:lnTo>
                  <a:pt x="4862" y="23339"/>
                </a:lnTo>
                <a:lnTo>
                  <a:pt x="4862" y="24311"/>
                </a:lnTo>
                <a:lnTo>
                  <a:pt x="5834" y="25283"/>
                </a:lnTo>
                <a:lnTo>
                  <a:pt x="6806" y="27228"/>
                </a:lnTo>
                <a:lnTo>
                  <a:pt x="7779" y="34035"/>
                </a:lnTo>
                <a:lnTo>
                  <a:pt x="7779" y="36953"/>
                </a:lnTo>
                <a:lnTo>
                  <a:pt x="8752" y="40842"/>
                </a:lnTo>
                <a:lnTo>
                  <a:pt x="9724" y="44733"/>
                </a:lnTo>
                <a:lnTo>
                  <a:pt x="9724" y="48622"/>
                </a:lnTo>
                <a:lnTo>
                  <a:pt x="7779" y="44732"/>
                </a:lnTo>
                <a:lnTo>
                  <a:pt x="5834" y="40843"/>
                </a:lnTo>
                <a:lnTo>
                  <a:pt x="6806" y="48622"/>
                </a:lnTo>
                <a:lnTo>
                  <a:pt x="8751" y="50567"/>
                </a:lnTo>
                <a:lnTo>
                  <a:pt x="10696" y="55429"/>
                </a:lnTo>
                <a:lnTo>
                  <a:pt x="10696" y="56402"/>
                </a:lnTo>
                <a:lnTo>
                  <a:pt x="12641" y="60292"/>
                </a:lnTo>
                <a:lnTo>
                  <a:pt x="13614" y="62236"/>
                </a:lnTo>
                <a:lnTo>
                  <a:pt x="14586" y="65154"/>
                </a:lnTo>
                <a:lnTo>
                  <a:pt x="17503" y="79741"/>
                </a:lnTo>
                <a:lnTo>
                  <a:pt x="20421" y="91410"/>
                </a:lnTo>
                <a:lnTo>
                  <a:pt x="19449" y="92382"/>
                </a:lnTo>
                <a:lnTo>
                  <a:pt x="22366" y="96272"/>
                </a:lnTo>
                <a:lnTo>
                  <a:pt x="23338" y="100162"/>
                </a:lnTo>
                <a:lnTo>
                  <a:pt x="27228" y="109886"/>
                </a:lnTo>
                <a:lnTo>
                  <a:pt x="29173" y="116694"/>
                </a:lnTo>
                <a:lnTo>
                  <a:pt x="32091" y="123501"/>
                </a:lnTo>
                <a:lnTo>
                  <a:pt x="35008" y="129335"/>
                </a:lnTo>
                <a:lnTo>
                  <a:pt x="35980" y="133225"/>
                </a:lnTo>
                <a:lnTo>
                  <a:pt x="41814" y="144895"/>
                </a:lnTo>
                <a:lnTo>
                  <a:pt x="47649" y="154619"/>
                </a:lnTo>
                <a:lnTo>
                  <a:pt x="58346" y="176013"/>
                </a:lnTo>
                <a:lnTo>
                  <a:pt x="56402" y="174068"/>
                </a:lnTo>
                <a:lnTo>
                  <a:pt x="57374" y="176013"/>
                </a:lnTo>
                <a:lnTo>
                  <a:pt x="57374" y="176985"/>
                </a:lnTo>
                <a:lnTo>
                  <a:pt x="57374" y="177958"/>
                </a:lnTo>
                <a:lnTo>
                  <a:pt x="58346" y="178930"/>
                </a:lnTo>
                <a:lnTo>
                  <a:pt x="58346" y="177958"/>
                </a:lnTo>
                <a:lnTo>
                  <a:pt x="59319" y="179903"/>
                </a:lnTo>
                <a:lnTo>
                  <a:pt x="63208" y="183792"/>
                </a:lnTo>
                <a:lnTo>
                  <a:pt x="66126" y="188655"/>
                </a:lnTo>
                <a:lnTo>
                  <a:pt x="70015" y="194489"/>
                </a:lnTo>
                <a:lnTo>
                  <a:pt x="76823" y="203241"/>
                </a:lnTo>
                <a:lnTo>
                  <a:pt x="76823" y="204214"/>
                </a:lnTo>
                <a:lnTo>
                  <a:pt x="79740" y="208104"/>
                </a:lnTo>
                <a:lnTo>
                  <a:pt x="83630" y="212966"/>
                </a:lnTo>
                <a:lnTo>
                  <a:pt x="90437" y="223663"/>
                </a:lnTo>
                <a:lnTo>
                  <a:pt x="90437" y="225608"/>
                </a:lnTo>
                <a:lnTo>
                  <a:pt x="92382" y="228525"/>
                </a:lnTo>
                <a:lnTo>
                  <a:pt x="97244" y="232415"/>
                </a:lnTo>
                <a:lnTo>
                  <a:pt x="102106" y="238250"/>
                </a:lnTo>
                <a:lnTo>
                  <a:pt x="113776" y="251864"/>
                </a:lnTo>
                <a:lnTo>
                  <a:pt x="133225" y="272285"/>
                </a:lnTo>
                <a:lnTo>
                  <a:pt x="142949" y="282982"/>
                </a:lnTo>
                <a:lnTo>
                  <a:pt x="153646" y="292707"/>
                </a:lnTo>
                <a:lnTo>
                  <a:pt x="153646" y="294651"/>
                </a:lnTo>
                <a:lnTo>
                  <a:pt x="165316" y="303404"/>
                </a:lnTo>
                <a:lnTo>
                  <a:pt x="176012" y="314100"/>
                </a:lnTo>
                <a:lnTo>
                  <a:pt x="187682" y="323825"/>
                </a:lnTo>
                <a:lnTo>
                  <a:pt x="197406" y="332577"/>
                </a:lnTo>
                <a:lnTo>
                  <a:pt x="195461" y="332577"/>
                </a:lnTo>
                <a:lnTo>
                  <a:pt x="201296" y="337439"/>
                </a:lnTo>
                <a:lnTo>
                  <a:pt x="203241" y="338412"/>
                </a:lnTo>
                <a:lnTo>
                  <a:pt x="204214" y="338412"/>
                </a:lnTo>
                <a:lnTo>
                  <a:pt x="204214" y="337439"/>
                </a:lnTo>
                <a:lnTo>
                  <a:pt x="211021" y="343274"/>
                </a:lnTo>
                <a:lnTo>
                  <a:pt x="213938" y="346191"/>
                </a:lnTo>
                <a:lnTo>
                  <a:pt x="215883" y="348136"/>
                </a:lnTo>
                <a:lnTo>
                  <a:pt x="220745" y="352026"/>
                </a:lnTo>
                <a:lnTo>
                  <a:pt x="225607" y="353971"/>
                </a:lnTo>
                <a:lnTo>
                  <a:pt x="234360" y="361751"/>
                </a:lnTo>
                <a:lnTo>
                  <a:pt x="241795" y="366956"/>
                </a:lnTo>
                <a:lnTo>
                  <a:pt x="241167" y="367585"/>
                </a:lnTo>
                <a:lnTo>
                  <a:pt x="243111" y="368557"/>
                </a:lnTo>
                <a:lnTo>
                  <a:pt x="248946" y="373420"/>
                </a:lnTo>
                <a:lnTo>
                  <a:pt x="250891" y="374392"/>
                </a:lnTo>
                <a:lnTo>
                  <a:pt x="251863" y="374392"/>
                </a:lnTo>
                <a:lnTo>
                  <a:pt x="251863" y="373420"/>
                </a:lnTo>
                <a:lnTo>
                  <a:pt x="257698" y="378282"/>
                </a:lnTo>
                <a:lnTo>
                  <a:pt x="265478" y="383145"/>
                </a:lnTo>
                <a:lnTo>
                  <a:pt x="273257" y="388007"/>
                </a:lnTo>
                <a:lnTo>
                  <a:pt x="279092" y="392869"/>
                </a:lnTo>
                <a:lnTo>
                  <a:pt x="280065" y="392869"/>
                </a:lnTo>
                <a:lnTo>
                  <a:pt x="282009" y="393841"/>
                </a:lnTo>
                <a:lnTo>
                  <a:pt x="293679" y="401621"/>
                </a:lnTo>
                <a:lnTo>
                  <a:pt x="299513" y="404538"/>
                </a:lnTo>
                <a:lnTo>
                  <a:pt x="304375" y="407455"/>
                </a:lnTo>
                <a:lnTo>
                  <a:pt x="304375" y="408428"/>
                </a:lnTo>
                <a:lnTo>
                  <a:pt x="303403" y="408428"/>
                </a:lnTo>
                <a:lnTo>
                  <a:pt x="305348" y="409401"/>
                </a:lnTo>
                <a:lnTo>
                  <a:pt x="306321" y="409401"/>
                </a:lnTo>
                <a:lnTo>
                  <a:pt x="308265" y="409400"/>
                </a:lnTo>
                <a:lnTo>
                  <a:pt x="317990" y="415235"/>
                </a:lnTo>
                <a:lnTo>
                  <a:pt x="326742" y="421070"/>
                </a:lnTo>
                <a:lnTo>
                  <a:pt x="335494" y="427877"/>
                </a:lnTo>
                <a:lnTo>
                  <a:pt x="345218" y="432739"/>
                </a:lnTo>
                <a:lnTo>
                  <a:pt x="408427" y="464830"/>
                </a:lnTo>
                <a:lnTo>
                  <a:pt x="408428" y="465802"/>
                </a:lnTo>
                <a:lnTo>
                  <a:pt x="414262" y="467747"/>
                </a:lnTo>
                <a:lnTo>
                  <a:pt x="420097" y="470665"/>
                </a:lnTo>
                <a:lnTo>
                  <a:pt x="424959" y="473582"/>
                </a:lnTo>
                <a:lnTo>
                  <a:pt x="430794" y="475527"/>
                </a:lnTo>
                <a:lnTo>
                  <a:pt x="433711" y="477472"/>
                </a:lnTo>
                <a:lnTo>
                  <a:pt x="435656" y="477472"/>
                </a:lnTo>
                <a:lnTo>
                  <a:pt x="435656" y="478444"/>
                </a:lnTo>
                <a:lnTo>
                  <a:pt x="440519" y="480389"/>
                </a:lnTo>
                <a:lnTo>
                  <a:pt x="446353" y="483306"/>
                </a:lnTo>
                <a:lnTo>
                  <a:pt x="452188" y="486224"/>
                </a:lnTo>
                <a:lnTo>
                  <a:pt x="458992" y="489140"/>
                </a:lnTo>
                <a:lnTo>
                  <a:pt x="462885" y="491086"/>
                </a:lnTo>
                <a:lnTo>
                  <a:pt x="468719" y="493031"/>
                </a:lnTo>
                <a:lnTo>
                  <a:pt x="481362" y="498866"/>
                </a:lnTo>
                <a:lnTo>
                  <a:pt x="477472" y="497893"/>
                </a:lnTo>
                <a:lnTo>
                  <a:pt x="480389" y="499838"/>
                </a:lnTo>
                <a:lnTo>
                  <a:pt x="483306" y="499838"/>
                </a:lnTo>
                <a:lnTo>
                  <a:pt x="486223" y="500810"/>
                </a:lnTo>
                <a:lnTo>
                  <a:pt x="487196" y="502755"/>
                </a:lnTo>
                <a:lnTo>
                  <a:pt x="489141" y="502755"/>
                </a:lnTo>
                <a:lnTo>
                  <a:pt x="488168" y="501783"/>
                </a:lnTo>
                <a:lnTo>
                  <a:pt x="502755" y="508590"/>
                </a:lnTo>
                <a:lnTo>
                  <a:pt x="517342" y="513452"/>
                </a:lnTo>
                <a:lnTo>
                  <a:pt x="548460" y="524149"/>
                </a:lnTo>
                <a:lnTo>
                  <a:pt x="554295" y="527067"/>
                </a:lnTo>
                <a:lnTo>
                  <a:pt x="555267" y="528039"/>
                </a:lnTo>
                <a:lnTo>
                  <a:pt x="555267" y="529012"/>
                </a:lnTo>
                <a:lnTo>
                  <a:pt x="560129" y="529984"/>
                </a:lnTo>
                <a:lnTo>
                  <a:pt x="561102" y="529984"/>
                </a:lnTo>
                <a:lnTo>
                  <a:pt x="564019" y="530956"/>
                </a:lnTo>
                <a:lnTo>
                  <a:pt x="565964" y="532901"/>
                </a:lnTo>
                <a:lnTo>
                  <a:pt x="567909" y="533874"/>
                </a:lnTo>
                <a:lnTo>
                  <a:pt x="570826" y="534846"/>
                </a:lnTo>
                <a:lnTo>
                  <a:pt x="570826" y="533874"/>
                </a:lnTo>
                <a:lnTo>
                  <a:pt x="571799" y="533874"/>
                </a:lnTo>
                <a:lnTo>
                  <a:pt x="573744" y="533874"/>
                </a:lnTo>
                <a:lnTo>
                  <a:pt x="582496" y="538736"/>
                </a:lnTo>
                <a:lnTo>
                  <a:pt x="586386" y="539709"/>
                </a:lnTo>
                <a:lnTo>
                  <a:pt x="591248" y="541653"/>
                </a:lnTo>
                <a:lnTo>
                  <a:pt x="590276" y="541653"/>
                </a:lnTo>
                <a:lnTo>
                  <a:pt x="597082" y="542626"/>
                </a:lnTo>
                <a:lnTo>
                  <a:pt x="603889" y="544571"/>
                </a:lnTo>
                <a:lnTo>
                  <a:pt x="609724" y="546516"/>
                </a:lnTo>
                <a:lnTo>
                  <a:pt x="615559" y="546516"/>
                </a:lnTo>
                <a:lnTo>
                  <a:pt x="650567" y="556241"/>
                </a:lnTo>
                <a:lnTo>
                  <a:pt x="684603" y="565965"/>
                </a:lnTo>
                <a:lnTo>
                  <a:pt x="752674" y="581525"/>
                </a:lnTo>
                <a:lnTo>
                  <a:pt x="786710" y="589304"/>
                </a:lnTo>
                <a:lnTo>
                  <a:pt x="819773" y="596111"/>
                </a:lnTo>
                <a:lnTo>
                  <a:pt x="888817" y="608753"/>
                </a:lnTo>
                <a:lnTo>
                  <a:pt x="899514" y="611670"/>
                </a:lnTo>
                <a:lnTo>
                  <a:pt x="912155" y="613615"/>
                </a:lnTo>
                <a:lnTo>
                  <a:pt x="911183" y="613615"/>
                </a:lnTo>
                <a:lnTo>
                  <a:pt x="912156" y="613615"/>
                </a:lnTo>
                <a:lnTo>
                  <a:pt x="912155" y="613615"/>
                </a:lnTo>
                <a:lnTo>
                  <a:pt x="913128" y="613615"/>
                </a:lnTo>
                <a:lnTo>
                  <a:pt x="916046" y="613615"/>
                </a:lnTo>
                <a:lnTo>
                  <a:pt x="918963" y="613615"/>
                </a:lnTo>
                <a:lnTo>
                  <a:pt x="921880" y="613615"/>
                </a:lnTo>
                <a:lnTo>
                  <a:pt x="946191" y="617505"/>
                </a:lnTo>
                <a:lnTo>
                  <a:pt x="972448" y="620422"/>
                </a:lnTo>
                <a:lnTo>
                  <a:pt x="969530" y="620422"/>
                </a:lnTo>
                <a:lnTo>
                  <a:pt x="969530" y="621395"/>
                </a:lnTo>
                <a:lnTo>
                  <a:pt x="971475" y="621395"/>
                </a:lnTo>
                <a:lnTo>
                  <a:pt x="975365" y="620422"/>
                </a:lnTo>
                <a:lnTo>
                  <a:pt x="975365" y="621395"/>
                </a:lnTo>
                <a:lnTo>
                  <a:pt x="978282" y="621395"/>
                </a:lnTo>
                <a:lnTo>
                  <a:pt x="979164" y="620513"/>
                </a:lnTo>
                <a:lnTo>
                  <a:pt x="1044409" y="627229"/>
                </a:lnTo>
                <a:lnTo>
                  <a:pt x="1077472" y="631119"/>
                </a:lnTo>
                <a:lnTo>
                  <a:pt x="1110535" y="633064"/>
                </a:lnTo>
                <a:lnTo>
                  <a:pt x="1119287" y="634037"/>
                </a:lnTo>
                <a:lnTo>
                  <a:pt x="1129012" y="634037"/>
                </a:lnTo>
                <a:lnTo>
                  <a:pt x="1147488" y="635009"/>
                </a:lnTo>
                <a:lnTo>
                  <a:pt x="1171799" y="636954"/>
                </a:lnTo>
                <a:lnTo>
                  <a:pt x="1196111" y="638899"/>
                </a:lnTo>
                <a:lnTo>
                  <a:pt x="1220422" y="638899"/>
                </a:lnTo>
                <a:lnTo>
                  <a:pt x="1243275" y="638899"/>
                </a:lnTo>
                <a:lnTo>
                  <a:pt x="1243761" y="639871"/>
                </a:lnTo>
                <a:lnTo>
                  <a:pt x="1241816" y="640844"/>
                </a:lnTo>
                <a:lnTo>
                  <a:pt x="1235981" y="642788"/>
                </a:lnTo>
                <a:lnTo>
                  <a:pt x="1227229" y="643761"/>
                </a:lnTo>
                <a:lnTo>
                  <a:pt x="1212642" y="644733"/>
                </a:lnTo>
                <a:lnTo>
                  <a:pt x="1197083" y="644733"/>
                </a:lnTo>
                <a:lnTo>
                  <a:pt x="1180551" y="644733"/>
                </a:lnTo>
                <a:lnTo>
                  <a:pt x="1164992" y="644733"/>
                </a:lnTo>
                <a:lnTo>
                  <a:pt x="1164020" y="644733"/>
                </a:lnTo>
                <a:lnTo>
                  <a:pt x="1164020" y="643761"/>
                </a:lnTo>
                <a:lnTo>
                  <a:pt x="1163047" y="642789"/>
                </a:lnTo>
                <a:lnTo>
                  <a:pt x="1161102" y="642789"/>
                </a:lnTo>
                <a:lnTo>
                  <a:pt x="1144571" y="643761"/>
                </a:lnTo>
                <a:lnTo>
                  <a:pt x="1126095" y="642789"/>
                </a:lnTo>
                <a:lnTo>
                  <a:pt x="1106645" y="640844"/>
                </a:lnTo>
                <a:lnTo>
                  <a:pt x="1088169" y="637926"/>
                </a:lnTo>
                <a:lnTo>
                  <a:pt x="1089141" y="637926"/>
                </a:lnTo>
                <a:lnTo>
                  <a:pt x="1082334" y="637926"/>
                </a:lnTo>
                <a:lnTo>
                  <a:pt x="1074555" y="637926"/>
                </a:lnTo>
                <a:lnTo>
                  <a:pt x="1075527" y="637926"/>
                </a:lnTo>
                <a:lnTo>
                  <a:pt x="1075527" y="636954"/>
                </a:lnTo>
                <a:lnTo>
                  <a:pt x="1073582" y="636954"/>
                </a:lnTo>
                <a:lnTo>
                  <a:pt x="1069693" y="636954"/>
                </a:lnTo>
                <a:lnTo>
                  <a:pt x="1064830" y="637927"/>
                </a:lnTo>
                <a:lnTo>
                  <a:pt x="1062885" y="636954"/>
                </a:lnTo>
                <a:lnTo>
                  <a:pt x="1060941" y="635981"/>
                </a:lnTo>
                <a:lnTo>
                  <a:pt x="1058023" y="636954"/>
                </a:lnTo>
                <a:lnTo>
                  <a:pt x="1051216" y="636954"/>
                </a:lnTo>
                <a:lnTo>
                  <a:pt x="1044409" y="636954"/>
                </a:lnTo>
                <a:lnTo>
                  <a:pt x="1036629" y="635982"/>
                </a:lnTo>
                <a:lnTo>
                  <a:pt x="1028849" y="635009"/>
                </a:lnTo>
                <a:lnTo>
                  <a:pt x="1029822" y="635009"/>
                </a:lnTo>
                <a:lnTo>
                  <a:pt x="1017180" y="634037"/>
                </a:lnTo>
                <a:lnTo>
                  <a:pt x="1002593" y="633064"/>
                </a:lnTo>
                <a:lnTo>
                  <a:pt x="974392" y="631119"/>
                </a:lnTo>
                <a:lnTo>
                  <a:pt x="975365" y="630147"/>
                </a:lnTo>
                <a:lnTo>
                  <a:pt x="975365" y="629174"/>
                </a:lnTo>
                <a:lnTo>
                  <a:pt x="973420" y="630147"/>
                </a:lnTo>
                <a:lnTo>
                  <a:pt x="970503" y="630147"/>
                </a:lnTo>
                <a:lnTo>
                  <a:pt x="963695" y="630147"/>
                </a:lnTo>
                <a:lnTo>
                  <a:pt x="960778" y="629174"/>
                </a:lnTo>
                <a:lnTo>
                  <a:pt x="957861" y="629174"/>
                </a:lnTo>
                <a:lnTo>
                  <a:pt x="953971" y="629174"/>
                </a:lnTo>
                <a:lnTo>
                  <a:pt x="949109" y="628202"/>
                </a:lnTo>
                <a:lnTo>
                  <a:pt x="950081" y="628202"/>
                </a:lnTo>
                <a:lnTo>
                  <a:pt x="947164" y="628202"/>
                </a:lnTo>
                <a:lnTo>
                  <a:pt x="944247" y="628202"/>
                </a:lnTo>
                <a:lnTo>
                  <a:pt x="942301" y="627229"/>
                </a:lnTo>
                <a:lnTo>
                  <a:pt x="940357" y="628202"/>
                </a:lnTo>
                <a:lnTo>
                  <a:pt x="937439" y="626257"/>
                </a:lnTo>
                <a:lnTo>
                  <a:pt x="935495" y="627230"/>
                </a:lnTo>
                <a:lnTo>
                  <a:pt x="933549" y="626257"/>
                </a:lnTo>
                <a:lnTo>
                  <a:pt x="930632" y="625284"/>
                </a:lnTo>
                <a:lnTo>
                  <a:pt x="927715" y="625285"/>
                </a:lnTo>
                <a:lnTo>
                  <a:pt x="923825" y="625284"/>
                </a:lnTo>
                <a:lnTo>
                  <a:pt x="919936" y="624312"/>
                </a:lnTo>
                <a:lnTo>
                  <a:pt x="911183" y="622367"/>
                </a:lnTo>
                <a:lnTo>
                  <a:pt x="909463" y="622367"/>
                </a:lnTo>
                <a:lnTo>
                  <a:pt x="910211" y="622367"/>
                </a:lnTo>
                <a:lnTo>
                  <a:pt x="912155" y="622367"/>
                </a:lnTo>
                <a:lnTo>
                  <a:pt x="911183" y="621395"/>
                </a:lnTo>
                <a:lnTo>
                  <a:pt x="893679" y="619450"/>
                </a:lnTo>
                <a:lnTo>
                  <a:pt x="875203" y="617505"/>
                </a:lnTo>
                <a:lnTo>
                  <a:pt x="840194" y="610698"/>
                </a:lnTo>
                <a:lnTo>
                  <a:pt x="836305" y="609725"/>
                </a:lnTo>
                <a:lnTo>
                  <a:pt x="835332" y="608753"/>
                </a:lnTo>
                <a:lnTo>
                  <a:pt x="829498" y="607780"/>
                </a:lnTo>
                <a:lnTo>
                  <a:pt x="823663" y="607780"/>
                </a:lnTo>
                <a:lnTo>
                  <a:pt x="821718" y="605835"/>
                </a:lnTo>
                <a:lnTo>
                  <a:pt x="818800" y="605835"/>
                </a:lnTo>
                <a:lnTo>
                  <a:pt x="816856" y="605835"/>
                </a:lnTo>
                <a:lnTo>
                  <a:pt x="814911" y="605835"/>
                </a:lnTo>
                <a:lnTo>
                  <a:pt x="811993" y="605836"/>
                </a:lnTo>
                <a:lnTo>
                  <a:pt x="813939" y="604863"/>
                </a:lnTo>
                <a:lnTo>
                  <a:pt x="813939" y="603891"/>
                </a:lnTo>
                <a:lnTo>
                  <a:pt x="807131" y="603891"/>
                </a:lnTo>
                <a:lnTo>
                  <a:pt x="799352" y="602918"/>
                </a:lnTo>
                <a:lnTo>
                  <a:pt x="801297" y="602918"/>
                </a:lnTo>
                <a:lnTo>
                  <a:pt x="801297" y="601946"/>
                </a:lnTo>
                <a:lnTo>
                  <a:pt x="797407" y="601945"/>
                </a:lnTo>
                <a:lnTo>
                  <a:pt x="794489" y="600973"/>
                </a:lnTo>
                <a:lnTo>
                  <a:pt x="787682" y="600001"/>
                </a:lnTo>
                <a:lnTo>
                  <a:pt x="789627" y="599028"/>
                </a:lnTo>
                <a:lnTo>
                  <a:pt x="785738" y="598056"/>
                </a:lnTo>
                <a:lnTo>
                  <a:pt x="784765" y="599028"/>
                </a:lnTo>
                <a:lnTo>
                  <a:pt x="783792" y="599028"/>
                </a:lnTo>
                <a:lnTo>
                  <a:pt x="780875" y="599028"/>
                </a:lnTo>
                <a:lnTo>
                  <a:pt x="781848" y="599028"/>
                </a:lnTo>
                <a:lnTo>
                  <a:pt x="781848" y="598056"/>
                </a:lnTo>
                <a:lnTo>
                  <a:pt x="776985" y="598056"/>
                </a:lnTo>
                <a:lnTo>
                  <a:pt x="771151" y="597084"/>
                </a:lnTo>
                <a:lnTo>
                  <a:pt x="760454" y="595138"/>
                </a:lnTo>
                <a:lnTo>
                  <a:pt x="750730" y="592221"/>
                </a:lnTo>
                <a:lnTo>
                  <a:pt x="741005" y="590276"/>
                </a:lnTo>
                <a:lnTo>
                  <a:pt x="740032" y="589304"/>
                </a:lnTo>
                <a:lnTo>
                  <a:pt x="739060" y="589304"/>
                </a:lnTo>
                <a:lnTo>
                  <a:pt x="738087" y="588332"/>
                </a:lnTo>
                <a:lnTo>
                  <a:pt x="735170" y="587359"/>
                </a:lnTo>
                <a:lnTo>
                  <a:pt x="734198" y="587359"/>
                </a:lnTo>
                <a:lnTo>
                  <a:pt x="733225" y="587359"/>
                </a:lnTo>
                <a:lnTo>
                  <a:pt x="729336" y="587359"/>
                </a:lnTo>
                <a:lnTo>
                  <a:pt x="726418" y="587359"/>
                </a:lnTo>
                <a:lnTo>
                  <a:pt x="727390" y="588331"/>
                </a:lnTo>
                <a:lnTo>
                  <a:pt x="716694" y="585414"/>
                </a:lnTo>
                <a:lnTo>
                  <a:pt x="707942" y="583469"/>
                </a:lnTo>
                <a:lnTo>
                  <a:pt x="708914" y="582497"/>
                </a:lnTo>
                <a:lnTo>
                  <a:pt x="708914" y="581524"/>
                </a:lnTo>
                <a:lnTo>
                  <a:pt x="710859" y="581524"/>
                </a:lnTo>
                <a:lnTo>
                  <a:pt x="707942" y="579580"/>
                </a:lnTo>
                <a:lnTo>
                  <a:pt x="709887" y="579580"/>
                </a:lnTo>
                <a:lnTo>
                  <a:pt x="704052" y="578607"/>
                </a:lnTo>
                <a:lnTo>
                  <a:pt x="699190" y="577635"/>
                </a:lnTo>
                <a:lnTo>
                  <a:pt x="691410" y="577634"/>
                </a:lnTo>
                <a:lnTo>
                  <a:pt x="687520" y="576662"/>
                </a:lnTo>
                <a:lnTo>
                  <a:pt x="682658" y="575690"/>
                </a:lnTo>
                <a:lnTo>
                  <a:pt x="683631" y="575690"/>
                </a:lnTo>
                <a:lnTo>
                  <a:pt x="683630" y="574717"/>
                </a:lnTo>
                <a:lnTo>
                  <a:pt x="682658" y="574717"/>
                </a:lnTo>
                <a:lnTo>
                  <a:pt x="683630" y="573745"/>
                </a:lnTo>
                <a:lnTo>
                  <a:pt x="672933" y="574717"/>
                </a:lnTo>
                <a:lnTo>
                  <a:pt x="670989" y="573745"/>
                </a:lnTo>
                <a:lnTo>
                  <a:pt x="670989" y="572772"/>
                </a:lnTo>
                <a:lnTo>
                  <a:pt x="669044" y="572772"/>
                </a:lnTo>
                <a:lnTo>
                  <a:pt x="668071" y="572772"/>
                </a:lnTo>
                <a:lnTo>
                  <a:pt x="666126" y="572772"/>
                </a:lnTo>
                <a:lnTo>
                  <a:pt x="660292" y="571800"/>
                </a:lnTo>
                <a:lnTo>
                  <a:pt x="657374" y="569855"/>
                </a:lnTo>
                <a:lnTo>
                  <a:pt x="655429" y="568882"/>
                </a:lnTo>
                <a:lnTo>
                  <a:pt x="657374" y="568883"/>
                </a:lnTo>
                <a:lnTo>
                  <a:pt x="657374" y="567910"/>
                </a:lnTo>
                <a:lnTo>
                  <a:pt x="647650" y="565965"/>
                </a:lnTo>
                <a:lnTo>
                  <a:pt x="642787" y="564993"/>
                </a:lnTo>
                <a:lnTo>
                  <a:pt x="641815" y="564993"/>
                </a:lnTo>
                <a:lnTo>
                  <a:pt x="641815" y="565965"/>
                </a:lnTo>
                <a:lnTo>
                  <a:pt x="638898" y="565965"/>
                </a:lnTo>
                <a:lnTo>
                  <a:pt x="633063" y="564021"/>
                </a:lnTo>
                <a:lnTo>
                  <a:pt x="634036" y="564021"/>
                </a:lnTo>
                <a:lnTo>
                  <a:pt x="635008" y="563048"/>
                </a:lnTo>
                <a:lnTo>
                  <a:pt x="625284" y="562076"/>
                </a:lnTo>
                <a:lnTo>
                  <a:pt x="615559" y="560130"/>
                </a:lnTo>
                <a:lnTo>
                  <a:pt x="617504" y="560130"/>
                </a:lnTo>
                <a:lnTo>
                  <a:pt x="619449" y="560130"/>
                </a:lnTo>
                <a:lnTo>
                  <a:pt x="613614" y="558186"/>
                </a:lnTo>
                <a:lnTo>
                  <a:pt x="606807" y="556241"/>
                </a:lnTo>
                <a:lnTo>
                  <a:pt x="600972" y="554295"/>
                </a:lnTo>
                <a:lnTo>
                  <a:pt x="595138" y="552350"/>
                </a:lnTo>
                <a:lnTo>
                  <a:pt x="596110" y="553323"/>
                </a:lnTo>
                <a:lnTo>
                  <a:pt x="595138" y="553323"/>
                </a:lnTo>
                <a:lnTo>
                  <a:pt x="592220" y="551378"/>
                </a:lnTo>
                <a:lnTo>
                  <a:pt x="589303" y="550406"/>
                </a:lnTo>
                <a:lnTo>
                  <a:pt x="587358" y="549433"/>
                </a:lnTo>
                <a:lnTo>
                  <a:pt x="583468" y="548461"/>
                </a:lnTo>
                <a:lnTo>
                  <a:pt x="582496" y="548461"/>
                </a:lnTo>
                <a:lnTo>
                  <a:pt x="585413" y="549433"/>
                </a:lnTo>
                <a:lnTo>
                  <a:pt x="572771" y="545543"/>
                </a:lnTo>
                <a:lnTo>
                  <a:pt x="564992" y="543598"/>
                </a:lnTo>
                <a:lnTo>
                  <a:pt x="557212" y="540681"/>
                </a:lnTo>
                <a:lnTo>
                  <a:pt x="554295" y="540681"/>
                </a:lnTo>
                <a:lnTo>
                  <a:pt x="549433" y="539708"/>
                </a:lnTo>
                <a:lnTo>
                  <a:pt x="550405" y="538736"/>
                </a:lnTo>
                <a:lnTo>
                  <a:pt x="546515" y="536791"/>
                </a:lnTo>
                <a:lnTo>
                  <a:pt x="544570" y="535819"/>
                </a:lnTo>
                <a:lnTo>
                  <a:pt x="547488" y="536791"/>
                </a:lnTo>
                <a:lnTo>
                  <a:pt x="548460" y="537763"/>
                </a:lnTo>
                <a:lnTo>
                  <a:pt x="550405" y="537764"/>
                </a:lnTo>
                <a:lnTo>
                  <a:pt x="554295" y="538736"/>
                </a:lnTo>
                <a:lnTo>
                  <a:pt x="553322" y="537764"/>
                </a:lnTo>
                <a:lnTo>
                  <a:pt x="550405" y="537764"/>
                </a:lnTo>
                <a:lnTo>
                  <a:pt x="544570" y="535819"/>
                </a:lnTo>
                <a:lnTo>
                  <a:pt x="544570" y="535819"/>
                </a:lnTo>
                <a:lnTo>
                  <a:pt x="544570" y="535819"/>
                </a:lnTo>
                <a:lnTo>
                  <a:pt x="541653" y="534846"/>
                </a:lnTo>
                <a:lnTo>
                  <a:pt x="538736" y="533874"/>
                </a:lnTo>
                <a:lnTo>
                  <a:pt x="536791" y="532901"/>
                </a:lnTo>
                <a:lnTo>
                  <a:pt x="537763" y="532901"/>
                </a:lnTo>
                <a:lnTo>
                  <a:pt x="538735" y="531929"/>
                </a:lnTo>
                <a:lnTo>
                  <a:pt x="536791" y="531929"/>
                </a:lnTo>
                <a:lnTo>
                  <a:pt x="532901" y="530956"/>
                </a:lnTo>
                <a:lnTo>
                  <a:pt x="529984" y="529984"/>
                </a:lnTo>
                <a:lnTo>
                  <a:pt x="527067" y="529011"/>
                </a:lnTo>
                <a:lnTo>
                  <a:pt x="526094" y="529011"/>
                </a:lnTo>
                <a:lnTo>
                  <a:pt x="525121" y="529012"/>
                </a:lnTo>
                <a:lnTo>
                  <a:pt x="524149" y="529012"/>
                </a:lnTo>
                <a:lnTo>
                  <a:pt x="523177" y="528039"/>
                </a:lnTo>
                <a:lnTo>
                  <a:pt x="520259" y="527067"/>
                </a:lnTo>
                <a:lnTo>
                  <a:pt x="517342" y="526094"/>
                </a:lnTo>
                <a:lnTo>
                  <a:pt x="517342" y="525122"/>
                </a:lnTo>
                <a:lnTo>
                  <a:pt x="518314" y="524149"/>
                </a:lnTo>
                <a:lnTo>
                  <a:pt x="514425" y="524149"/>
                </a:lnTo>
                <a:lnTo>
                  <a:pt x="511507" y="524150"/>
                </a:lnTo>
                <a:lnTo>
                  <a:pt x="511507" y="523177"/>
                </a:lnTo>
                <a:lnTo>
                  <a:pt x="509562" y="523177"/>
                </a:lnTo>
                <a:lnTo>
                  <a:pt x="507617" y="522204"/>
                </a:lnTo>
                <a:lnTo>
                  <a:pt x="504700" y="521232"/>
                </a:lnTo>
                <a:lnTo>
                  <a:pt x="501782" y="521232"/>
                </a:lnTo>
                <a:lnTo>
                  <a:pt x="494003" y="517342"/>
                </a:lnTo>
                <a:lnTo>
                  <a:pt x="490114" y="515397"/>
                </a:lnTo>
                <a:lnTo>
                  <a:pt x="487195" y="513452"/>
                </a:lnTo>
                <a:lnTo>
                  <a:pt x="481361" y="512480"/>
                </a:lnTo>
                <a:lnTo>
                  <a:pt x="475527" y="509563"/>
                </a:lnTo>
                <a:lnTo>
                  <a:pt x="477471" y="509563"/>
                </a:lnTo>
                <a:lnTo>
                  <a:pt x="474554" y="508590"/>
                </a:lnTo>
                <a:lnTo>
                  <a:pt x="471637" y="507617"/>
                </a:lnTo>
                <a:lnTo>
                  <a:pt x="468719" y="505673"/>
                </a:lnTo>
                <a:lnTo>
                  <a:pt x="463857" y="502755"/>
                </a:lnTo>
                <a:lnTo>
                  <a:pt x="461912" y="501783"/>
                </a:lnTo>
                <a:lnTo>
                  <a:pt x="460939" y="502756"/>
                </a:lnTo>
                <a:lnTo>
                  <a:pt x="459967" y="503728"/>
                </a:lnTo>
                <a:lnTo>
                  <a:pt x="457050" y="501783"/>
                </a:lnTo>
                <a:lnTo>
                  <a:pt x="453160" y="499838"/>
                </a:lnTo>
                <a:close/>
              </a:path>
            </a:pathLst>
          </a:custGeom>
          <a:solidFill>
            <a:schemeClr val="accent1"/>
          </a:solidFill>
          <a:ln w="9525">
            <a:noFill/>
            <a:round/>
            <a:headEnd/>
            <a:tailEnd/>
          </a:ln>
        </p:spPr>
        <p:txBody>
          <a:bodyPr/>
          <a:lstStyle/>
          <a:p>
            <a:pPr fontAlgn="auto">
              <a:spcBef>
                <a:spcPts val="0"/>
              </a:spcBef>
              <a:spcAft>
                <a:spcPts val="0"/>
              </a:spcAft>
              <a:defRPr/>
            </a:pPr>
            <a:endParaRPr lang="en-US">
              <a:latin typeface="+mn-lt"/>
              <a:cs typeface="+mn-cs"/>
            </a:endParaRPr>
          </a:p>
        </p:txBody>
      </p:sp>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841248" y="2038388"/>
            <a:ext cx="3017520" cy="542395"/>
          </a:xfrm>
        </p:spPr>
        <p:txBody>
          <a:bodyPr anchor="b">
            <a:noAutofit/>
          </a:bodyPr>
          <a:lstStyle>
            <a:lvl1pPr marL="0" indent="0" algn="ctr">
              <a:buNone/>
              <a:defRPr sz="2400" b="0">
                <a:solidFill>
                  <a:schemeClr val="tx2"/>
                </a:solidFill>
                <a:latin typeface="+mn-lt"/>
                <a:cs typeface="Bradley Hand ITC TT-Bold"/>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5" name="Text Placeholder 4"/>
          <p:cNvSpPr>
            <a:spLocks noGrp="1"/>
          </p:cNvSpPr>
          <p:nvPr>
            <p:ph type="body" sz="quarter" idx="3"/>
          </p:nvPr>
        </p:nvSpPr>
        <p:spPr>
          <a:xfrm>
            <a:off x="5291091" y="2038387"/>
            <a:ext cx="3014708" cy="542394"/>
          </a:xfrm>
        </p:spPr>
        <p:txBody>
          <a:bodyPr anchor="b">
            <a:noAutofit/>
          </a:bodyPr>
          <a:lstStyle>
            <a:lvl1pPr marL="0" indent="0" algn="ctr">
              <a:buNone/>
              <a:defRPr sz="2400" b="0">
                <a:solidFill>
                  <a:schemeClr val="tx2"/>
                </a:solidFill>
                <a:latin typeface="+mn-lt"/>
                <a:cs typeface="Bradley Hand ITC TT-Bold"/>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3" name="Content Placeholder 12"/>
          <p:cNvSpPr>
            <a:spLocks noGrp="1"/>
          </p:cNvSpPr>
          <p:nvPr>
            <p:ph sz="quarter" idx="13"/>
          </p:nvPr>
        </p:nvSpPr>
        <p:spPr>
          <a:xfrm>
            <a:off x="841248" y="2743199"/>
            <a:ext cx="3017520" cy="324612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5" name="Content Placeholder 14"/>
          <p:cNvSpPr>
            <a:spLocks noGrp="1"/>
          </p:cNvSpPr>
          <p:nvPr>
            <p:ph sz="quarter" idx="14"/>
          </p:nvPr>
        </p:nvSpPr>
        <p:spPr>
          <a:xfrm>
            <a:off x="5294376" y="2743200"/>
            <a:ext cx="3017520" cy="324612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Date Placeholder 6">
            <a:extLst>
              <a:ext uri="{FF2B5EF4-FFF2-40B4-BE49-F238E27FC236}">
                <a16:creationId xmlns:a16="http://schemas.microsoft.com/office/drawing/2014/main" id="{6DA323AC-6012-45B6-B255-87957041D192}"/>
              </a:ext>
            </a:extLst>
          </p:cNvPr>
          <p:cNvSpPr>
            <a:spLocks noGrp="1"/>
          </p:cNvSpPr>
          <p:nvPr>
            <p:ph type="dt" sz="half" idx="15"/>
          </p:nvPr>
        </p:nvSpPr>
        <p:spPr/>
        <p:txBody>
          <a:bodyPr/>
          <a:lstStyle>
            <a:lvl1pPr>
              <a:defRPr/>
            </a:lvl1pPr>
          </a:lstStyle>
          <a:p>
            <a:pPr>
              <a:defRPr/>
            </a:pPr>
            <a:fld id="{26542482-32D5-4AD4-AC4F-887AA85DD9D9}" type="datetime1">
              <a:rPr lang="en-US"/>
              <a:pPr>
                <a:defRPr/>
              </a:pPr>
              <a:t>2/14/2020</a:t>
            </a:fld>
            <a:endParaRPr lang="en-US"/>
          </a:p>
        </p:txBody>
      </p:sp>
      <p:sp>
        <p:nvSpPr>
          <p:cNvPr id="10" name="Footer Placeholder 7">
            <a:extLst>
              <a:ext uri="{FF2B5EF4-FFF2-40B4-BE49-F238E27FC236}">
                <a16:creationId xmlns:a16="http://schemas.microsoft.com/office/drawing/2014/main" id="{70E4842D-9679-4151-B451-91385E5AEE7A}"/>
              </a:ext>
            </a:extLst>
          </p:cNvPr>
          <p:cNvSpPr>
            <a:spLocks noGrp="1"/>
          </p:cNvSpPr>
          <p:nvPr>
            <p:ph type="ftr" sz="quarter" idx="16"/>
          </p:nvPr>
        </p:nvSpPr>
        <p:spPr/>
        <p:txBody>
          <a:bodyPr/>
          <a:lstStyle>
            <a:lvl1pPr>
              <a:defRPr/>
            </a:lvl1pPr>
          </a:lstStyle>
          <a:p>
            <a:pPr>
              <a:defRPr/>
            </a:pPr>
            <a:r>
              <a:rPr lang="en-US"/>
              <a:t>From the CHC Writing Center</a:t>
            </a:r>
          </a:p>
        </p:txBody>
      </p:sp>
      <p:sp>
        <p:nvSpPr>
          <p:cNvPr id="11" name="Slide Number Placeholder 8">
            <a:extLst>
              <a:ext uri="{FF2B5EF4-FFF2-40B4-BE49-F238E27FC236}">
                <a16:creationId xmlns:a16="http://schemas.microsoft.com/office/drawing/2014/main" id="{618E0B0E-F6CD-4DB5-BE6B-60347B3FA64B}"/>
              </a:ext>
            </a:extLst>
          </p:cNvPr>
          <p:cNvSpPr>
            <a:spLocks noGrp="1"/>
          </p:cNvSpPr>
          <p:nvPr>
            <p:ph type="sldNum" sz="quarter" idx="17"/>
          </p:nvPr>
        </p:nvSpPr>
        <p:spPr/>
        <p:txBody>
          <a:bodyPr/>
          <a:lstStyle>
            <a:lvl1pPr>
              <a:defRPr/>
            </a:lvl1pPr>
          </a:lstStyle>
          <a:p>
            <a:fld id="{1C985762-0C9E-4F68-AFCA-01CC72A3F265}" type="slidenum">
              <a:rPr lang="en-US" altLang="en-US"/>
              <a:pPr/>
              <a:t>‹#›</a:t>
            </a:fld>
            <a:endParaRPr lang="en-US" altLang="en-US"/>
          </a:p>
        </p:txBody>
      </p:sp>
    </p:spTree>
    <p:extLst>
      <p:ext uri="{BB962C8B-B14F-4D97-AF65-F5344CB8AC3E}">
        <p14:creationId xmlns:p14="http://schemas.microsoft.com/office/powerpoint/2010/main" val="259412145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a:extLst>
              <a:ext uri="{FF2B5EF4-FFF2-40B4-BE49-F238E27FC236}">
                <a16:creationId xmlns:a16="http://schemas.microsoft.com/office/drawing/2014/main" id="{D216AE90-1DA2-4C8A-B32F-3E5CD4447A45}"/>
              </a:ext>
            </a:extLst>
          </p:cNvPr>
          <p:cNvSpPr>
            <a:spLocks noGrp="1"/>
          </p:cNvSpPr>
          <p:nvPr>
            <p:ph type="dt" sz="half" idx="10"/>
          </p:nvPr>
        </p:nvSpPr>
        <p:spPr/>
        <p:txBody>
          <a:bodyPr/>
          <a:lstStyle>
            <a:lvl1pPr>
              <a:defRPr/>
            </a:lvl1pPr>
          </a:lstStyle>
          <a:p>
            <a:pPr>
              <a:defRPr/>
            </a:pPr>
            <a:fld id="{C2F41F8E-A4C6-4BFD-892B-8DF6491BB24A}" type="datetime1">
              <a:rPr lang="en-US"/>
              <a:pPr>
                <a:defRPr/>
              </a:pPr>
              <a:t>2/14/2020</a:t>
            </a:fld>
            <a:endParaRPr lang="en-US"/>
          </a:p>
        </p:txBody>
      </p:sp>
      <p:sp>
        <p:nvSpPr>
          <p:cNvPr id="4" name="Footer Placeholder 4">
            <a:extLst>
              <a:ext uri="{FF2B5EF4-FFF2-40B4-BE49-F238E27FC236}">
                <a16:creationId xmlns:a16="http://schemas.microsoft.com/office/drawing/2014/main" id="{84A96298-7D13-4479-9EF8-C9C240A48EA5}"/>
              </a:ext>
            </a:extLst>
          </p:cNvPr>
          <p:cNvSpPr>
            <a:spLocks noGrp="1"/>
          </p:cNvSpPr>
          <p:nvPr>
            <p:ph type="ftr" sz="quarter" idx="11"/>
          </p:nvPr>
        </p:nvSpPr>
        <p:spPr/>
        <p:txBody>
          <a:bodyPr/>
          <a:lstStyle>
            <a:lvl1pPr>
              <a:defRPr/>
            </a:lvl1pPr>
          </a:lstStyle>
          <a:p>
            <a:pPr>
              <a:defRPr/>
            </a:pPr>
            <a:r>
              <a:rPr lang="en-US"/>
              <a:t>From the CHC Writing Center</a:t>
            </a:r>
          </a:p>
        </p:txBody>
      </p:sp>
      <p:sp>
        <p:nvSpPr>
          <p:cNvPr id="5" name="Slide Number Placeholder 5">
            <a:extLst>
              <a:ext uri="{FF2B5EF4-FFF2-40B4-BE49-F238E27FC236}">
                <a16:creationId xmlns:a16="http://schemas.microsoft.com/office/drawing/2014/main" id="{F890E827-2C72-4095-AA2C-A35760262138}"/>
              </a:ext>
            </a:extLst>
          </p:cNvPr>
          <p:cNvSpPr>
            <a:spLocks noGrp="1"/>
          </p:cNvSpPr>
          <p:nvPr>
            <p:ph type="sldNum" sz="quarter" idx="12"/>
          </p:nvPr>
        </p:nvSpPr>
        <p:spPr/>
        <p:txBody>
          <a:bodyPr/>
          <a:lstStyle>
            <a:lvl1pPr>
              <a:defRPr/>
            </a:lvl1pPr>
          </a:lstStyle>
          <a:p>
            <a:fld id="{A6BC3BF7-F13C-49E2-818E-41471BA6A233}" type="slidenum">
              <a:rPr lang="en-US" altLang="en-US"/>
              <a:pPr/>
              <a:t>‹#›</a:t>
            </a:fld>
            <a:endParaRPr lang="en-US" altLang="en-US"/>
          </a:p>
        </p:txBody>
      </p:sp>
    </p:spTree>
    <p:extLst>
      <p:ext uri="{BB962C8B-B14F-4D97-AF65-F5344CB8AC3E}">
        <p14:creationId xmlns:p14="http://schemas.microsoft.com/office/powerpoint/2010/main" val="134466817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id="{EE4AA2E8-323C-40ED-A9D4-0497514230F7}"/>
              </a:ext>
            </a:extLst>
          </p:cNvPr>
          <p:cNvSpPr>
            <a:spLocks noGrp="1"/>
          </p:cNvSpPr>
          <p:nvPr>
            <p:ph type="dt" sz="half" idx="10"/>
          </p:nvPr>
        </p:nvSpPr>
        <p:spPr/>
        <p:txBody>
          <a:bodyPr/>
          <a:lstStyle>
            <a:lvl1pPr>
              <a:defRPr/>
            </a:lvl1pPr>
          </a:lstStyle>
          <a:p>
            <a:pPr>
              <a:defRPr/>
            </a:pPr>
            <a:fld id="{63362544-3C5B-4BC3-94CA-C06936C9CB01}" type="datetime1">
              <a:rPr lang="en-US"/>
              <a:pPr>
                <a:defRPr/>
              </a:pPr>
              <a:t>2/14/2020</a:t>
            </a:fld>
            <a:endParaRPr lang="en-US"/>
          </a:p>
        </p:txBody>
      </p:sp>
      <p:sp>
        <p:nvSpPr>
          <p:cNvPr id="3" name="Footer Placeholder 4">
            <a:extLst>
              <a:ext uri="{FF2B5EF4-FFF2-40B4-BE49-F238E27FC236}">
                <a16:creationId xmlns:a16="http://schemas.microsoft.com/office/drawing/2014/main" id="{CD92BD37-2CCE-4BB0-A5F2-4C1EA12B8CD3}"/>
              </a:ext>
            </a:extLst>
          </p:cNvPr>
          <p:cNvSpPr>
            <a:spLocks noGrp="1"/>
          </p:cNvSpPr>
          <p:nvPr>
            <p:ph type="ftr" sz="quarter" idx="11"/>
          </p:nvPr>
        </p:nvSpPr>
        <p:spPr/>
        <p:txBody>
          <a:bodyPr/>
          <a:lstStyle>
            <a:lvl1pPr>
              <a:defRPr/>
            </a:lvl1pPr>
          </a:lstStyle>
          <a:p>
            <a:pPr>
              <a:defRPr/>
            </a:pPr>
            <a:r>
              <a:rPr lang="en-US"/>
              <a:t>From the CHC Writing Center</a:t>
            </a:r>
          </a:p>
        </p:txBody>
      </p:sp>
      <p:sp>
        <p:nvSpPr>
          <p:cNvPr id="4" name="Slide Number Placeholder 5">
            <a:extLst>
              <a:ext uri="{FF2B5EF4-FFF2-40B4-BE49-F238E27FC236}">
                <a16:creationId xmlns:a16="http://schemas.microsoft.com/office/drawing/2014/main" id="{9CC70E3D-1B3A-4B08-BF4B-882BFE3DF06A}"/>
              </a:ext>
            </a:extLst>
          </p:cNvPr>
          <p:cNvSpPr>
            <a:spLocks noGrp="1"/>
          </p:cNvSpPr>
          <p:nvPr>
            <p:ph type="sldNum" sz="quarter" idx="12"/>
          </p:nvPr>
        </p:nvSpPr>
        <p:spPr/>
        <p:txBody>
          <a:bodyPr/>
          <a:lstStyle>
            <a:lvl1pPr>
              <a:defRPr/>
            </a:lvl1pPr>
          </a:lstStyle>
          <a:p>
            <a:fld id="{D11774E8-06EA-47B3-B502-42C8366BF9B5}" type="slidenum">
              <a:rPr lang="en-US" altLang="en-US"/>
              <a:pPr/>
              <a:t>‹#›</a:t>
            </a:fld>
            <a:endParaRPr lang="en-US" altLang="en-US"/>
          </a:p>
        </p:txBody>
      </p:sp>
    </p:spTree>
    <p:extLst>
      <p:ext uri="{BB962C8B-B14F-4D97-AF65-F5344CB8AC3E}">
        <p14:creationId xmlns:p14="http://schemas.microsoft.com/office/powerpoint/2010/main" val="218314215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51280" y="1487081"/>
            <a:ext cx="3008313" cy="1921339"/>
          </a:xfrm>
        </p:spPr>
        <p:txBody>
          <a:bodyPr anchor="b"/>
          <a:lstStyle>
            <a:lvl1pPr algn="l">
              <a:defRPr sz="2400" b="0"/>
            </a:lvl1pPr>
          </a:lstStyle>
          <a:p>
            <a:r>
              <a:rPr lang="en-US"/>
              <a:t>Click to edit Master title style</a:t>
            </a:r>
          </a:p>
        </p:txBody>
      </p:sp>
      <p:sp>
        <p:nvSpPr>
          <p:cNvPr id="3" name="Content Placeholder 2"/>
          <p:cNvSpPr>
            <a:spLocks noGrp="1"/>
          </p:cNvSpPr>
          <p:nvPr>
            <p:ph idx="1"/>
          </p:nvPr>
        </p:nvSpPr>
        <p:spPr>
          <a:xfrm>
            <a:off x="3893350" y="835428"/>
            <a:ext cx="4699370" cy="5151526"/>
          </a:xfrm>
        </p:spPr>
        <p:txBody>
          <a:bodyPr anchor="ctr"/>
          <a:lstStyle>
            <a:lvl1pPr>
              <a:defRPr sz="2400"/>
            </a:lvl1pPr>
            <a:lvl2pPr>
              <a:defRPr sz="2200"/>
            </a:lvl2pPr>
            <a:lvl3pPr>
              <a:defRPr sz="2000"/>
            </a:lvl3pPr>
            <a:lvl4pPr>
              <a:defRPr sz="1800"/>
            </a:lvl4pPr>
            <a:lvl5pPr>
              <a:defRPr sz="16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551280" y="3408420"/>
            <a:ext cx="3008313" cy="1919091"/>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a:extLst>
              <a:ext uri="{FF2B5EF4-FFF2-40B4-BE49-F238E27FC236}">
                <a16:creationId xmlns:a16="http://schemas.microsoft.com/office/drawing/2014/main" id="{2735920F-E442-469C-A82B-B2FB20BF982B}"/>
              </a:ext>
            </a:extLst>
          </p:cNvPr>
          <p:cNvSpPr>
            <a:spLocks noGrp="1"/>
          </p:cNvSpPr>
          <p:nvPr>
            <p:ph type="dt" sz="half" idx="10"/>
          </p:nvPr>
        </p:nvSpPr>
        <p:spPr/>
        <p:txBody>
          <a:bodyPr/>
          <a:lstStyle>
            <a:lvl1pPr>
              <a:defRPr/>
            </a:lvl1pPr>
          </a:lstStyle>
          <a:p>
            <a:pPr>
              <a:defRPr/>
            </a:pPr>
            <a:fld id="{DBE5897A-5C05-440C-A90A-24678DB5492F}" type="datetime1">
              <a:rPr lang="en-US"/>
              <a:pPr>
                <a:defRPr/>
              </a:pPr>
              <a:t>2/14/2020</a:t>
            </a:fld>
            <a:endParaRPr lang="en-US"/>
          </a:p>
        </p:txBody>
      </p:sp>
      <p:sp>
        <p:nvSpPr>
          <p:cNvPr id="6" name="Footer Placeholder 4">
            <a:extLst>
              <a:ext uri="{FF2B5EF4-FFF2-40B4-BE49-F238E27FC236}">
                <a16:creationId xmlns:a16="http://schemas.microsoft.com/office/drawing/2014/main" id="{6FFB2FB0-043A-4D93-8E77-5E3EDC6F2567}"/>
              </a:ext>
            </a:extLst>
          </p:cNvPr>
          <p:cNvSpPr>
            <a:spLocks noGrp="1"/>
          </p:cNvSpPr>
          <p:nvPr>
            <p:ph type="ftr" sz="quarter" idx="11"/>
          </p:nvPr>
        </p:nvSpPr>
        <p:spPr/>
        <p:txBody>
          <a:bodyPr/>
          <a:lstStyle>
            <a:lvl1pPr>
              <a:defRPr/>
            </a:lvl1pPr>
          </a:lstStyle>
          <a:p>
            <a:pPr>
              <a:defRPr/>
            </a:pPr>
            <a:r>
              <a:rPr lang="en-US"/>
              <a:t>From the CHC Writing Center</a:t>
            </a:r>
          </a:p>
        </p:txBody>
      </p:sp>
      <p:sp>
        <p:nvSpPr>
          <p:cNvPr id="7" name="Slide Number Placeholder 5">
            <a:extLst>
              <a:ext uri="{FF2B5EF4-FFF2-40B4-BE49-F238E27FC236}">
                <a16:creationId xmlns:a16="http://schemas.microsoft.com/office/drawing/2014/main" id="{6146929F-CE47-4FE3-9A3D-0339E9916043}"/>
              </a:ext>
            </a:extLst>
          </p:cNvPr>
          <p:cNvSpPr>
            <a:spLocks noGrp="1"/>
          </p:cNvSpPr>
          <p:nvPr>
            <p:ph type="sldNum" sz="quarter" idx="12"/>
          </p:nvPr>
        </p:nvSpPr>
        <p:spPr/>
        <p:txBody>
          <a:bodyPr/>
          <a:lstStyle>
            <a:lvl1pPr>
              <a:defRPr/>
            </a:lvl1pPr>
          </a:lstStyle>
          <a:p>
            <a:fld id="{E5124AD3-BAB5-4562-AA23-C62CEDCFC499}" type="slidenum">
              <a:rPr lang="en-US" altLang="en-US"/>
              <a:pPr/>
              <a:t>‹#›</a:t>
            </a:fld>
            <a:endParaRPr lang="en-US" altLang="en-US"/>
          </a:p>
        </p:txBody>
      </p:sp>
    </p:spTree>
    <p:extLst>
      <p:ext uri="{BB962C8B-B14F-4D97-AF65-F5344CB8AC3E}">
        <p14:creationId xmlns:p14="http://schemas.microsoft.com/office/powerpoint/2010/main" val="198502785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5" name="Picture 7" descr="tape.png">
            <a:extLst>
              <a:ext uri="{FF2B5EF4-FFF2-40B4-BE49-F238E27FC236}">
                <a16:creationId xmlns:a16="http://schemas.microsoft.com/office/drawing/2014/main" id="{ED53B828-A726-496A-922D-CB869D623AF4}"/>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124200" y="190500"/>
            <a:ext cx="2781300" cy="819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551280" y="4669654"/>
            <a:ext cx="8041440" cy="719865"/>
          </a:xfrm>
        </p:spPr>
        <p:txBody>
          <a:bodyPr anchor="b"/>
          <a:lstStyle>
            <a:lvl1pPr algn="ctr">
              <a:defRPr sz="3600" b="0"/>
            </a:lvl1pPr>
          </a:lstStyle>
          <a:p>
            <a:r>
              <a:rPr lang="en-US"/>
              <a:t>Click to edit Master title style</a:t>
            </a:r>
            <a:endParaRPr lang="en-US" dirty="0"/>
          </a:p>
        </p:txBody>
      </p:sp>
      <p:sp>
        <p:nvSpPr>
          <p:cNvPr id="3" name="Picture Placeholder 2"/>
          <p:cNvSpPr>
            <a:spLocks noGrp="1" noChangeAspect="1"/>
          </p:cNvSpPr>
          <p:nvPr>
            <p:ph type="pic" idx="1"/>
          </p:nvPr>
        </p:nvSpPr>
        <p:spPr>
          <a:xfrm rot="-60000">
            <a:off x="2130552" y="594360"/>
            <a:ext cx="4873752" cy="3657600"/>
          </a:xfrm>
          <a:solidFill>
            <a:srgbClr val="FFFFFF">
              <a:shade val="85000"/>
            </a:srgbClr>
          </a:solidFill>
          <a:ln w="1905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p>
        </p:txBody>
      </p:sp>
      <p:sp>
        <p:nvSpPr>
          <p:cNvPr id="4" name="Text Placeholder 3"/>
          <p:cNvSpPr>
            <a:spLocks noGrp="1"/>
          </p:cNvSpPr>
          <p:nvPr>
            <p:ph type="body" sz="half" idx="2"/>
          </p:nvPr>
        </p:nvSpPr>
        <p:spPr>
          <a:xfrm>
            <a:off x="1219200" y="5416153"/>
            <a:ext cx="6705600" cy="603126"/>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6" name="Date Placeholder 4">
            <a:extLst>
              <a:ext uri="{FF2B5EF4-FFF2-40B4-BE49-F238E27FC236}">
                <a16:creationId xmlns:a16="http://schemas.microsoft.com/office/drawing/2014/main" id="{A992868F-D717-4328-ABAD-84C17E8BD1E2}"/>
              </a:ext>
            </a:extLst>
          </p:cNvPr>
          <p:cNvSpPr>
            <a:spLocks noGrp="1"/>
          </p:cNvSpPr>
          <p:nvPr>
            <p:ph type="dt" sz="half" idx="10"/>
          </p:nvPr>
        </p:nvSpPr>
        <p:spPr/>
        <p:txBody>
          <a:bodyPr/>
          <a:lstStyle>
            <a:lvl1pPr>
              <a:defRPr/>
            </a:lvl1pPr>
          </a:lstStyle>
          <a:p>
            <a:pPr>
              <a:defRPr/>
            </a:pPr>
            <a:fld id="{5F82009E-BE25-4A56-99D0-1A6597B62B0A}" type="datetime1">
              <a:rPr lang="en-US"/>
              <a:pPr>
                <a:defRPr/>
              </a:pPr>
              <a:t>2/14/2020</a:t>
            </a:fld>
            <a:endParaRPr lang="en-US"/>
          </a:p>
        </p:txBody>
      </p:sp>
      <p:sp>
        <p:nvSpPr>
          <p:cNvPr id="7" name="Footer Placeholder 5">
            <a:extLst>
              <a:ext uri="{FF2B5EF4-FFF2-40B4-BE49-F238E27FC236}">
                <a16:creationId xmlns:a16="http://schemas.microsoft.com/office/drawing/2014/main" id="{EBB5966A-93C5-4374-976B-4BD27041EEF7}"/>
              </a:ext>
            </a:extLst>
          </p:cNvPr>
          <p:cNvSpPr>
            <a:spLocks noGrp="1"/>
          </p:cNvSpPr>
          <p:nvPr>
            <p:ph type="ftr" sz="quarter" idx="11"/>
          </p:nvPr>
        </p:nvSpPr>
        <p:spPr/>
        <p:txBody>
          <a:bodyPr/>
          <a:lstStyle>
            <a:lvl1pPr>
              <a:defRPr/>
            </a:lvl1pPr>
          </a:lstStyle>
          <a:p>
            <a:pPr>
              <a:defRPr/>
            </a:pPr>
            <a:r>
              <a:rPr lang="en-US"/>
              <a:t>From the CHC Writing Center</a:t>
            </a:r>
          </a:p>
        </p:txBody>
      </p:sp>
      <p:sp>
        <p:nvSpPr>
          <p:cNvPr id="8" name="Slide Number Placeholder 6">
            <a:extLst>
              <a:ext uri="{FF2B5EF4-FFF2-40B4-BE49-F238E27FC236}">
                <a16:creationId xmlns:a16="http://schemas.microsoft.com/office/drawing/2014/main" id="{2410CBCF-B16F-40E7-96D3-69FAFB59C367}"/>
              </a:ext>
            </a:extLst>
          </p:cNvPr>
          <p:cNvSpPr>
            <a:spLocks noGrp="1"/>
          </p:cNvSpPr>
          <p:nvPr>
            <p:ph type="sldNum" sz="quarter" idx="12"/>
          </p:nvPr>
        </p:nvSpPr>
        <p:spPr/>
        <p:txBody>
          <a:bodyPr/>
          <a:lstStyle>
            <a:lvl1pPr>
              <a:defRPr/>
            </a:lvl1pPr>
          </a:lstStyle>
          <a:p>
            <a:fld id="{ADC3CD62-8810-4993-B423-B309AF4106AE}" type="slidenum">
              <a:rPr lang="en-US" altLang="en-US"/>
              <a:pPr/>
              <a:t>‹#›</a:t>
            </a:fld>
            <a:endParaRPr lang="en-US" altLang="en-US"/>
          </a:p>
        </p:txBody>
      </p:sp>
    </p:spTree>
    <p:extLst>
      <p:ext uri="{BB962C8B-B14F-4D97-AF65-F5344CB8AC3E}">
        <p14:creationId xmlns:p14="http://schemas.microsoft.com/office/powerpoint/2010/main" val="406720671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3.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4.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pic>
        <p:nvPicPr>
          <p:cNvPr id="1026" name="Picture 6" descr="Interior-Overlay.png">
            <a:extLst>
              <a:ext uri="{FF2B5EF4-FFF2-40B4-BE49-F238E27FC236}">
                <a16:creationId xmlns:a16="http://schemas.microsoft.com/office/drawing/2014/main" id="{751703F0-98F8-46BC-95D6-2C3509E91DFA}"/>
              </a:ext>
            </a:extLst>
          </p:cNvPr>
          <p:cNvPicPr>
            <a:picLocks noChangeAspect="1"/>
          </p:cNvPicPr>
          <p:nvPr/>
        </p:nvPicPr>
        <p:blipFill>
          <a:blip r:embed="rId14">
            <a:lum bright="-10000"/>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7" name="Title Placeholder 1">
            <a:extLst>
              <a:ext uri="{FF2B5EF4-FFF2-40B4-BE49-F238E27FC236}">
                <a16:creationId xmlns:a16="http://schemas.microsoft.com/office/drawing/2014/main" id="{A3DA499C-29A7-47F5-B31B-E99A480F195C}"/>
              </a:ext>
            </a:extLst>
          </p:cNvPr>
          <p:cNvSpPr>
            <a:spLocks noGrp="1"/>
          </p:cNvSpPr>
          <p:nvPr>
            <p:ph type="title"/>
          </p:nvPr>
        </p:nvSpPr>
        <p:spPr bwMode="auto">
          <a:xfrm>
            <a:off x="550863" y="436563"/>
            <a:ext cx="8042275" cy="1443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8" name="Text Placeholder 2">
            <a:extLst>
              <a:ext uri="{FF2B5EF4-FFF2-40B4-BE49-F238E27FC236}">
                <a16:creationId xmlns:a16="http://schemas.microsoft.com/office/drawing/2014/main" id="{6B7D7256-2A24-445C-96CD-F38B5B530071}"/>
              </a:ext>
            </a:extLst>
          </p:cNvPr>
          <p:cNvSpPr>
            <a:spLocks noGrp="1"/>
          </p:cNvSpPr>
          <p:nvPr>
            <p:ph type="body" idx="1"/>
          </p:nvPr>
        </p:nvSpPr>
        <p:spPr bwMode="auto">
          <a:xfrm>
            <a:off x="838200" y="2038350"/>
            <a:ext cx="7467600" cy="3951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a:extLst>
              <a:ext uri="{FF2B5EF4-FFF2-40B4-BE49-F238E27FC236}">
                <a16:creationId xmlns:a16="http://schemas.microsoft.com/office/drawing/2014/main" id="{3350AED3-0B98-475C-B697-F1F63DB776AA}"/>
              </a:ext>
            </a:extLst>
          </p:cNvPr>
          <p:cNvSpPr>
            <a:spLocks noGrp="1"/>
          </p:cNvSpPr>
          <p:nvPr>
            <p:ph type="dt" sz="half" idx="2"/>
          </p:nvPr>
        </p:nvSpPr>
        <p:spPr>
          <a:xfrm>
            <a:off x="550863" y="6148388"/>
            <a:ext cx="2133600" cy="365125"/>
          </a:xfrm>
          <a:prstGeom prst="rect">
            <a:avLst/>
          </a:prstGeom>
        </p:spPr>
        <p:txBody>
          <a:bodyPr vert="horz" lIns="91440" tIns="45720" rIns="91440" bIns="45720" rtlCol="0" anchor="ctr"/>
          <a:lstStyle>
            <a:lvl1pPr algn="l" fontAlgn="auto">
              <a:spcBef>
                <a:spcPts val="0"/>
              </a:spcBef>
              <a:spcAft>
                <a:spcPts val="0"/>
              </a:spcAft>
              <a:defRPr sz="1400" b="0" smtClean="0">
                <a:solidFill>
                  <a:schemeClr val="tx1">
                    <a:lumMod val="50000"/>
                    <a:lumOff val="50000"/>
                  </a:schemeClr>
                </a:solidFill>
                <a:latin typeface="Rage Italic" pitchFamily="66" charset="0"/>
                <a:cs typeface="Rage Italic" pitchFamily="66" charset="0"/>
              </a:defRPr>
            </a:lvl1pPr>
          </a:lstStyle>
          <a:p>
            <a:pPr>
              <a:defRPr/>
            </a:pPr>
            <a:fld id="{3D2DE20B-28E6-4C11-A6F1-6A2CE0E5B731}" type="datetime1">
              <a:rPr lang="en-US"/>
              <a:pPr>
                <a:defRPr/>
              </a:pPr>
              <a:t>2/14/2020</a:t>
            </a:fld>
            <a:endParaRPr lang="en-US"/>
          </a:p>
        </p:txBody>
      </p:sp>
      <p:sp>
        <p:nvSpPr>
          <p:cNvPr id="5" name="Footer Placeholder 4">
            <a:extLst>
              <a:ext uri="{FF2B5EF4-FFF2-40B4-BE49-F238E27FC236}">
                <a16:creationId xmlns:a16="http://schemas.microsoft.com/office/drawing/2014/main" id="{1624CDE8-5E8B-4D1B-B7B3-577BF7AE7B6B}"/>
              </a:ext>
            </a:extLst>
          </p:cNvPr>
          <p:cNvSpPr>
            <a:spLocks noGrp="1"/>
          </p:cNvSpPr>
          <p:nvPr>
            <p:ph type="ftr" sz="quarter" idx="3"/>
          </p:nvPr>
        </p:nvSpPr>
        <p:spPr>
          <a:xfrm>
            <a:off x="3124200" y="6148388"/>
            <a:ext cx="2895600" cy="365125"/>
          </a:xfrm>
          <a:prstGeom prst="rect">
            <a:avLst/>
          </a:prstGeom>
        </p:spPr>
        <p:txBody>
          <a:bodyPr vert="horz" lIns="91440" tIns="45720" rIns="91440" bIns="45720" rtlCol="0" anchor="ctr"/>
          <a:lstStyle>
            <a:lvl1pPr algn="ctr" fontAlgn="auto">
              <a:spcBef>
                <a:spcPts val="0"/>
              </a:spcBef>
              <a:spcAft>
                <a:spcPts val="0"/>
              </a:spcAft>
              <a:defRPr sz="1400" b="0" smtClean="0">
                <a:solidFill>
                  <a:schemeClr val="tx1">
                    <a:lumMod val="50000"/>
                    <a:lumOff val="50000"/>
                  </a:schemeClr>
                </a:solidFill>
                <a:latin typeface="Rage Italic" pitchFamily="66" charset="0"/>
                <a:cs typeface="Rage Italic" pitchFamily="66" charset="0"/>
              </a:defRPr>
            </a:lvl1pPr>
          </a:lstStyle>
          <a:p>
            <a:pPr>
              <a:defRPr/>
            </a:pPr>
            <a:r>
              <a:rPr lang="en-US"/>
              <a:t>From the CHC Writing Center</a:t>
            </a:r>
          </a:p>
        </p:txBody>
      </p:sp>
      <p:sp>
        <p:nvSpPr>
          <p:cNvPr id="6" name="Slide Number Placeholder 5">
            <a:extLst>
              <a:ext uri="{FF2B5EF4-FFF2-40B4-BE49-F238E27FC236}">
                <a16:creationId xmlns:a16="http://schemas.microsoft.com/office/drawing/2014/main" id="{2A5EBEEA-CB46-4E39-975A-0843DC746B93}"/>
              </a:ext>
            </a:extLst>
          </p:cNvPr>
          <p:cNvSpPr>
            <a:spLocks noGrp="1"/>
          </p:cNvSpPr>
          <p:nvPr>
            <p:ph type="sldNum" sz="quarter" idx="4"/>
          </p:nvPr>
        </p:nvSpPr>
        <p:spPr>
          <a:xfrm>
            <a:off x="6459538" y="6148388"/>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400">
                <a:solidFill>
                  <a:srgbClr val="7F7F7F"/>
                </a:solidFill>
                <a:latin typeface="Rage Italic" panose="03070502040507070304" pitchFamily="66" charset="0"/>
                <a:ea typeface="Rage Italic" panose="03070502040507070304" pitchFamily="66" charset="0"/>
                <a:cs typeface="Rage Italic" panose="03070502040507070304" pitchFamily="66" charset="0"/>
              </a:defRPr>
            </a:lvl1pPr>
          </a:lstStyle>
          <a:p>
            <a:fld id="{75A34159-951A-406F-8290-F474E00C798B}" type="slidenum">
              <a:rPr lang="en-US" altLang="en-US"/>
              <a:pPr/>
              <a:t>‹#›</a:t>
            </a:fld>
            <a:endParaRPr lang="en-US" altLang="en-US"/>
          </a:p>
        </p:txBody>
      </p:sp>
    </p:spTree>
  </p:cSld>
  <p:clrMap bg1="lt1" tx1="dk1" bg2="lt2" tx2="dk2" accent1="accent1" accent2="accent2" accent3="accent3" accent4="accent4" accent5="accent5" accent6="accent6" hlink="hlink" folHlink="folHlink"/>
  <p:sldLayoutIdLst>
    <p:sldLayoutId id="2147483707" r:id="rId1"/>
    <p:sldLayoutId id="2147483699" r:id="rId2"/>
    <p:sldLayoutId id="2147483700" r:id="rId3"/>
    <p:sldLayoutId id="2147483701" r:id="rId4"/>
    <p:sldLayoutId id="2147483708" r:id="rId5"/>
    <p:sldLayoutId id="2147483702" r:id="rId6"/>
    <p:sldLayoutId id="2147483703" r:id="rId7"/>
    <p:sldLayoutId id="2147483704" r:id="rId8"/>
    <p:sldLayoutId id="2147483709" r:id="rId9"/>
    <p:sldLayoutId id="2147483705" r:id="rId10"/>
    <p:sldLayoutId id="2147483706" r:id="rId11"/>
  </p:sldLayoutIdLst>
  <p:hf sldNum="0" hdr="0" dt="0"/>
  <p:txStyles>
    <p:titleStyle>
      <a:lvl1pPr algn="ctr" defTabSz="457200" rtl="0" fontAlgn="base">
        <a:spcBef>
          <a:spcPct val="0"/>
        </a:spcBef>
        <a:spcAft>
          <a:spcPct val="0"/>
        </a:spcAft>
        <a:defRPr sz="4800" kern="1200">
          <a:solidFill>
            <a:srgbClr val="262626"/>
          </a:solidFill>
          <a:latin typeface="+mj-lt"/>
          <a:ea typeface="+mj-ea"/>
          <a:cs typeface="+mj-cs"/>
        </a:defRPr>
      </a:lvl1pPr>
      <a:lvl2pPr algn="ctr" defTabSz="457200" rtl="0" fontAlgn="base">
        <a:spcBef>
          <a:spcPct val="0"/>
        </a:spcBef>
        <a:spcAft>
          <a:spcPct val="0"/>
        </a:spcAft>
        <a:defRPr sz="4800">
          <a:solidFill>
            <a:srgbClr val="262626"/>
          </a:solidFill>
          <a:latin typeface="Cambria" panose="02040503050406030204" pitchFamily="18" charset="0"/>
        </a:defRPr>
      </a:lvl2pPr>
      <a:lvl3pPr algn="ctr" defTabSz="457200" rtl="0" fontAlgn="base">
        <a:spcBef>
          <a:spcPct val="0"/>
        </a:spcBef>
        <a:spcAft>
          <a:spcPct val="0"/>
        </a:spcAft>
        <a:defRPr sz="4800">
          <a:solidFill>
            <a:srgbClr val="262626"/>
          </a:solidFill>
          <a:latin typeface="Cambria" panose="02040503050406030204" pitchFamily="18" charset="0"/>
        </a:defRPr>
      </a:lvl3pPr>
      <a:lvl4pPr algn="ctr" defTabSz="457200" rtl="0" fontAlgn="base">
        <a:spcBef>
          <a:spcPct val="0"/>
        </a:spcBef>
        <a:spcAft>
          <a:spcPct val="0"/>
        </a:spcAft>
        <a:defRPr sz="4800">
          <a:solidFill>
            <a:srgbClr val="262626"/>
          </a:solidFill>
          <a:latin typeface="Cambria" panose="02040503050406030204" pitchFamily="18" charset="0"/>
        </a:defRPr>
      </a:lvl4pPr>
      <a:lvl5pPr algn="ctr" defTabSz="457200" rtl="0" fontAlgn="base">
        <a:spcBef>
          <a:spcPct val="0"/>
        </a:spcBef>
        <a:spcAft>
          <a:spcPct val="0"/>
        </a:spcAft>
        <a:defRPr sz="4800">
          <a:solidFill>
            <a:srgbClr val="262626"/>
          </a:solidFill>
          <a:latin typeface="Cambria" panose="02040503050406030204" pitchFamily="18" charset="0"/>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28600" indent="-228600" algn="l" defTabSz="457200" rtl="0" fontAlgn="base">
        <a:spcBef>
          <a:spcPct val="20000"/>
        </a:spcBef>
        <a:spcAft>
          <a:spcPct val="0"/>
        </a:spcAft>
        <a:buClr>
          <a:schemeClr val="accent1"/>
        </a:buClr>
        <a:buSzPct val="95000"/>
        <a:buFont typeface="Rage Italic" panose="03070502040507070304" pitchFamily="66" charset="0"/>
        <a:buChar char="0"/>
        <a:defRPr sz="2400" kern="1200">
          <a:solidFill>
            <a:srgbClr val="404040"/>
          </a:solidFill>
          <a:latin typeface="+mn-lt"/>
          <a:ea typeface="+mn-ea"/>
          <a:cs typeface="+mn-cs"/>
        </a:defRPr>
      </a:lvl1pPr>
      <a:lvl2pPr marL="557213" indent="-228600" algn="l" defTabSz="457200" rtl="0" fontAlgn="base">
        <a:spcBef>
          <a:spcPct val="20000"/>
        </a:spcBef>
        <a:spcAft>
          <a:spcPct val="0"/>
        </a:spcAft>
        <a:buClr>
          <a:schemeClr val="accent1"/>
        </a:buClr>
        <a:buSzPct val="95000"/>
        <a:buFont typeface="Rage Italic" panose="03070502040507070304" pitchFamily="66" charset="0"/>
        <a:buChar char="0"/>
        <a:defRPr sz="2200" kern="1200">
          <a:solidFill>
            <a:srgbClr val="404040"/>
          </a:solidFill>
          <a:latin typeface="+mn-lt"/>
          <a:ea typeface="+mn-ea"/>
          <a:cs typeface="+mn-cs"/>
        </a:defRPr>
      </a:lvl2pPr>
      <a:lvl3pPr marL="822325" indent="-182563" algn="l" defTabSz="457200" rtl="0" fontAlgn="base">
        <a:spcBef>
          <a:spcPct val="20000"/>
        </a:spcBef>
        <a:spcAft>
          <a:spcPct val="0"/>
        </a:spcAft>
        <a:buClr>
          <a:schemeClr val="accent1"/>
        </a:buClr>
        <a:buSzPct val="95000"/>
        <a:buFont typeface="Rage Italic" panose="03070502040507070304" pitchFamily="66" charset="0"/>
        <a:buChar char="0"/>
        <a:defRPr sz="2000" kern="1200">
          <a:solidFill>
            <a:srgbClr val="404040"/>
          </a:solidFill>
          <a:latin typeface="+mn-lt"/>
          <a:ea typeface="+mn-ea"/>
          <a:cs typeface="+mn-cs"/>
        </a:defRPr>
      </a:lvl3pPr>
      <a:lvl4pPr marL="1096963" indent="-182563" algn="l" defTabSz="457200" rtl="0" fontAlgn="base">
        <a:spcBef>
          <a:spcPct val="20000"/>
        </a:spcBef>
        <a:spcAft>
          <a:spcPct val="0"/>
        </a:spcAft>
        <a:buClr>
          <a:schemeClr val="accent1"/>
        </a:buClr>
        <a:buSzPct val="95000"/>
        <a:buFont typeface="Rage Italic" panose="03070502040507070304" pitchFamily="66" charset="0"/>
        <a:buChar char="0"/>
        <a:defRPr sz="1600" kern="1200">
          <a:solidFill>
            <a:srgbClr val="404040"/>
          </a:solidFill>
          <a:latin typeface="+mn-lt"/>
          <a:ea typeface="+mn-ea"/>
          <a:cs typeface="+mn-cs"/>
        </a:defRPr>
      </a:lvl4pPr>
      <a:lvl5pPr marL="1416050" indent="-182563" algn="l" defTabSz="457200" rtl="0" fontAlgn="base">
        <a:spcBef>
          <a:spcPct val="20000"/>
        </a:spcBef>
        <a:spcAft>
          <a:spcPct val="0"/>
        </a:spcAft>
        <a:buClr>
          <a:schemeClr val="accent1"/>
        </a:buClr>
        <a:buSzPct val="95000"/>
        <a:buFont typeface="Rage Italic" panose="03070502040507070304" pitchFamily="66" charset="0"/>
        <a:buChar char="0"/>
        <a:defRPr sz="1400" kern="1200">
          <a:solidFill>
            <a:srgbClr val="404040"/>
          </a:solidFill>
          <a:latin typeface="+mn-lt"/>
          <a:ea typeface="+mn-ea"/>
          <a:cs typeface="+mn-cs"/>
        </a:defRPr>
      </a:lvl5pPr>
      <a:lvl6pPr marL="1645920" indent="-182880" algn="l" defTabSz="457200" rtl="0" eaLnBrk="1" latinLnBrk="0" hangingPunct="1">
        <a:spcBef>
          <a:spcPct val="20000"/>
        </a:spcBef>
        <a:buClr>
          <a:schemeClr val="accent1"/>
        </a:buClr>
        <a:buSzPct val="95000"/>
        <a:buFont typeface="Rage Italic" pitchFamily="66" charset="0"/>
        <a:buChar char="0"/>
        <a:defRPr sz="1400" kern="1200">
          <a:solidFill>
            <a:schemeClr val="tx1">
              <a:lumMod val="75000"/>
              <a:lumOff val="25000"/>
            </a:schemeClr>
          </a:solidFill>
          <a:latin typeface="+mn-lt"/>
          <a:ea typeface="+mn-ea"/>
          <a:cs typeface="+mn-cs"/>
        </a:defRPr>
      </a:lvl6pPr>
      <a:lvl7pPr marL="1920240" indent="-182880" algn="l" defTabSz="457200" rtl="0" eaLnBrk="1" latinLnBrk="0" hangingPunct="1">
        <a:spcBef>
          <a:spcPct val="20000"/>
        </a:spcBef>
        <a:buClr>
          <a:schemeClr val="accent1"/>
        </a:buClr>
        <a:buSzPct val="95000"/>
        <a:buFont typeface="Rage Italic" pitchFamily="66" charset="0"/>
        <a:buChar char="0"/>
        <a:defRPr sz="1400" kern="1200">
          <a:solidFill>
            <a:schemeClr val="tx1">
              <a:lumMod val="75000"/>
              <a:lumOff val="25000"/>
            </a:schemeClr>
          </a:solidFill>
          <a:latin typeface="+mn-lt"/>
          <a:ea typeface="+mn-ea"/>
          <a:cs typeface="+mn-cs"/>
        </a:defRPr>
      </a:lvl7pPr>
      <a:lvl8pPr marL="2194560" indent="-182880" algn="l" defTabSz="457200" rtl="0" eaLnBrk="1" latinLnBrk="0" hangingPunct="1">
        <a:spcBef>
          <a:spcPct val="20000"/>
        </a:spcBef>
        <a:buClr>
          <a:schemeClr val="accent1"/>
        </a:buClr>
        <a:buSzPct val="95000"/>
        <a:buFont typeface="Rage Italic" pitchFamily="66" charset="0"/>
        <a:buChar char="0"/>
        <a:defRPr sz="1400" kern="1200">
          <a:solidFill>
            <a:schemeClr val="tx1">
              <a:lumMod val="75000"/>
              <a:lumOff val="25000"/>
            </a:schemeClr>
          </a:solidFill>
          <a:latin typeface="+mn-lt"/>
          <a:ea typeface="+mn-ea"/>
          <a:cs typeface="+mn-cs"/>
        </a:defRPr>
      </a:lvl8pPr>
      <a:lvl9pPr marL="2468880" indent="-182880" algn="l" defTabSz="457200" rtl="0" eaLnBrk="1" latinLnBrk="0" hangingPunct="1">
        <a:spcBef>
          <a:spcPct val="20000"/>
        </a:spcBef>
        <a:buClr>
          <a:schemeClr val="accent1"/>
        </a:buClr>
        <a:buSzPct val="95000"/>
        <a:buFont typeface="Rage Italic" pitchFamily="66" charset="0"/>
        <a:buChar char="0"/>
        <a:defRPr sz="14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22.png"/><Relationship Id="rId4" Type="http://schemas.openxmlformats.org/officeDocument/2006/relationships/image" Target="../media/image21.pn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15.png"/><Relationship Id="rId7" Type="http://schemas.openxmlformats.org/officeDocument/2006/relationships/image" Target="../media/image19.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776404-A119-407F-8841-AE36DC1D90A8}"/>
              </a:ext>
            </a:extLst>
          </p:cNvPr>
          <p:cNvSpPr>
            <a:spLocks noGrp="1"/>
          </p:cNvSpPr>
          <p:nvPr>
            <p:ph type="ctrTitle"/>
          </p:nvPr>
        </p:nvSpPr>
        <p:spPr>
          <a:xfrm rot="360000">
            <a:off x="3270250" y="3373438"/>
            <a:ext cx="4848225" cy="1600200"/>
          </a:xfrm>
        </p:spPr>
        <p:txBody>
          <a:bodyPr rtlCol="0">
            <a:noAutofit/>
          </a:bodyPr>
          <a:lstStyle/>
          <a:p>
            <a:pPr fontAlgn="auto">
              <a:spcAft>
                <a:spcPts val="0"/>
              </a:spcAft>
              <a:defRPr/>
            </a:pPr>
            <a:r>
              <a:rPr lang="en-US" dirty="0"/>
              <a:t>The Basics of APA Formatting</a:t>
            </a:r>
          </a:p>
        </p:txBody>
      </p:sp>
      <p:sp>
        <p:nvSpPr>
          <p:cNvPr id="5123" name="Footer Placeholder 4">
            <a:extLst>
              <a:ext uri="{FF2B5EF4-FFF2-40B4-BE49-F238E27FC236}">
                <a16:creationId xmlns:a16="http://schemas.microsoft.com/office/drawing/2014/main" id="{E2A7C3CC-6A55-403E-A2C5-5BFCF6CB175A}"/>
              </a:ext>
            </a:extLst>
          </p:cNvPr>
          <p:cNvSpPr>
            <a:spLocks noGrp="1"/>
          </p:cNvSpPr>
          <p:nvPr>
            <p:ph type="ftr" sz="quarter" idx="11"/>
          </p:nvPr>
        </p:nvSpPr>
        <p:spPr bwMode="auto">
          <a:xfrm rot="20520000">
            <a:off x="749300" y="4427538"/>
            <a:ext cx="2146300" cy="75406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mbria" panose="02040503050406030204" pitchFamily="18" charset="0"/>
              </a:defRPr>
            </a:lvl1pPr>
            <a:lvl2pPr marL="742950" indent="-285750">
              <a:defRPr>
                <a:solidFill>
                  <a:schemeClr val="tx1"/>
                </a:solidFill>
                <a:latin typeface="Cambria" panose="02040503050406030204" pitchFamily="18" charset="0"/>
              </a:defRPr>
            </a:lvl2pPr>
            <a:lvl3pPr marL="1143000" indent="-228600">
              <a:defRPr>
                <a:solidFill>
                  <a:schemeClr val="tx1"/>
                </a:solidFill>
                <a:latin typeface="Cambria" panose="02040503050406030204" pitchFamily="18" charset="0"/>
              </a:defRPr>
            </a:lvl3pPr>
            <a:lvl4pPr marL="1600200" indent="-228600">
              <a:defRPr>
                <a:solidFill>
                  <a:schemeClr val="tx1"/>
                </a:solidFill>
                <a:latin typeface="Cambria" panose="02040503050406030204" pitchFamily="18" charset="0"/>
              </a:defRPr>
            </a:lvl4pPr>
            <a:lvl5pPr marL="2057400" indent="-228600">
              <a:defRPr>
                <a:solidFill>
                  <a:schemeClr val="tx1"/>
                </a:solidFill>
                <a:latin typeface="Cambria" panose="02040503050406030204" pitchFamily="18" charset="0"/>
              </a:defRPr>
            </a:lvl5pPr>
            <a:lvl6pPr marL="2514600" indent="-228600" fontAlgn="base">
              <a:spcBef>
                <a:spcPct val="0"/>
              </a:spcBef>
              <a:spcAft>
                <a:spcPct val="0"/>
              </a:spcAft>
              <a:defRPr>
                <a:solidFill>
                  <a:schemeClr val="tx1"/>
                </a:solidFill>
                <a:latin typeface="Cambria" panose="02040503050406030204" pitchFamily="18" charset="0"/>
              </a:defRPr>
            </a:lvl6pPr>
            <a:lvl7pPr marL="2971800" indent="-228600" fontAlgn="base">
              <a:spcBef>
                <a:spcPct val="0"/>
              </a:spcBef>
              <a:spcAft>
                <a:spcPct val="0"/>
              </a:spcAft>
              <a:defRPr>
                <a:solidFill>
                  <a:schemeClr val="tx1"/>
                </a:solidFill>
                <a:latin typeface="Cambria" panose="02040503050406030204" pitchFamily="18" charset="0"/>
              </a:defRPr>
            </a:lvl7pPr>
            <a:lvl8pPr marL="3429000" indent="-228600" fontAlgn="base">
              <a:spcBef>
                <a:spcPct val="0"/>
              </a:spcBef>
              <a:spcAft>
                <a:spcPct val="0"/>
              </a:spcAft>
              <a:defRPr>
                <a:solidFill>
                  <a:schemeClr val="tx1"/>
                </a:solidFill>
                <a:latin typeface="Cambria" panose="02040503050406030204" pitchFamily="18" charset="0"/>
              </a:defRPr>
            </a:lvl8pPr>
            <a:lvl9pPr marL="3886200" indent="-228600" fontAlgn="base">
              <a:spcBef>
                <a:spcPct val="0"/>
              </a:spcBef>
              <a:spcAft>
                <a:spcPct val="0"/>
              </a:spcAft>
              <a:defRPr>
                <a:solidFill>
                  <a:schemeClr val="tx1"/>
                </a:solidFill>
                <a:latin typeface="Cambria" panose="02040503050406030204" pitchFamily="18" charset="0"/>
              </a:defRPr>
            </a:lvl9pPr>
          </a:lstStyle>
          <a:p>
            <a:pPr algn="ctr" fontAlgn="base">
              <a:spcBef>
                <a:spcPct val="0"/>
              </a:spcBef>
              <a:spcAft>
                <a:spcPct val="0"/>
              </a:spcAft>
            </a:pPr>
            <a:r>
              <a:rPr lang="en-US" altLang="en-US" sz="2000">
                <a:solidFill>
                  <a:srgbClr val="C00000"/>
                </a:solidFill>
                <a:latin typeface="Rage Italic" panose="03070502040507070304" pitchFamily="66" charset="0"/>
                <a:ea typeface="Rage Italic" panose="03070502040507070304" pitchFamily="66" charset="0"/>
              </a:rPr>
              <a:t>From the CHC Writing Center</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a:extLst>
              <a:ext uri="{FF2B5EF4-FFF2-40B4-BE49-F238E27FC236}">
                <a16:creationId xmlns:a16="http://schemas.microsoft.com/office/drawing/2014/main" id="{80A6A36E-E137-4F4B-88AF-C8835825BCCF}"/>
              </a:ext>
            </a:extLst>
          </p:cNvPr>
          <p:cNvSpPr>
            <a:spLocks noGrp="1"/>
          </p:cNvSpPr>
          <p:nvPr>
            <p:ph type="title"/>
          </p:nvPr>
        </p:nvSpPr>
        <p:spPr>
          <a:xfrm>
            <a:off x="533400" y="304800"/>
            <a:ext cx="8040688" cy="1443038"/>
          </a:xfrm>
        </p:spPr>
        <p:txBody>
          <a:bodyPr/>
          <a:lstStyle/>
          <a:p>
            <a:r>
              <a:rPr lang="en-US" altLang="en-US"/>
              <a:t>In-text Citations: </a:t>
            </a:r>
            <a:br>
              <a:rPr lang="en-US" altLang="en-US"/>
            </a:br>
            <a:r>
              <a:rPr lang="en-US" altLang="en-US" sz="3200"/>
              <a:t>A Work of Unknown Author</a:t>
            </a:r>
          </a:p>
        </p:txBody>
      </p:sp>
      <p:sp>
        <p:nvSpPr>
          <p:cNvPr id="3" name="Content Placeholder 2">
            <a:extLst>
              <a:ext uri="{FF2B5EF4-FFF2-40B4-BE49-F238E27FC236}">
                <a16:creationId xmlns:a16="http://schemas.microsoft.com/office/drawing/2014/main" id="{2BCABE93-E01F-4C19-B4BD-82B38585F36F}"/>
              </a:ext>
            </a:extLst>
          </p:cNvPr>
          <p:cNvSpPr>
            <a:spLocks noGrp="1"/>
          </p:cNvSpPr>
          <p:nvPr>
            <p:ph idx="1"/>
          </p:nvPr>
        </p:nvSpPr>
        <p:spPr>
          <a:xfrm>
            <a:off x="914400" y="1905000"/>
            <a:ext cx="7467600" cy="4468813"/>
          </a:xfrm>
        </p:spPr>
        <p:txBody>
          <a:bodyPr rtlCol="0">
            <a:normAutofit lnSpcReduction="10000"/>
          </a:bodyPr>
          <a:lstStyle/>
          <a:p>
            <a:pPr fontAlgn="auto">
              <a:spcAft>
                <a:spcPts val="0"/>
              </a:spcAft>
              <a:defRPr/>
            </a:pPr>
            <a:r>
              <a:rPr lang="en-US" dirty="0">
                <a:solidFill>
                  <a:schemeClr val="tx1">
                    <a:lumMod val="75000"/>
                    <a:lumOff val="25000"/>
                  </a:schemeClr>
                </a:solidFill>
              </a:rPr>
              <a:t>When citing a work of unknown author, use the source</a:t>
            </a:r>
            <a:r>
              <a:rPr lang="ja-JP" altLang="en-US" dirty="0">
                <a:solidFill>
                  <a:schemeClr val="tx1">
                    <a:lumMod val="75000"/>
                    <a:lumOff val="25000"/>
                  </a:schemeClr>
                </a:solidFill>
              </a:rPr>
              <a:t>’</a:t>
            </a:r>
            <a:r>
              <a:rPr lang="en-US" altLang="ja-JP" dirty="0">
                <a:solidFill>
                  <a:schemeClr val="tx1">
                    <a:lumMod val="75000"/>
                    <a:lumOff val="25000"/>
                  </a:schemeClr>
                </a:solidFill>
              </a:rPr>
              <a:t>s full title in the signal phrase and cite the first word of the title followed by the year of publication in parenthesis. Put titles of articles and chapters in quotation marks; italicize titles of books and reports.</a:t>
            </a:r>
          </a:p>
          <a:p>
            <a:pPr fontAlgn="auto">
              <a:spcAft>
                <a:spcPts val="0"/>
              </a:spcAft>
              <a:defRPr/>
            </a:pPr>
            <a:endParaRPr lang="en-US" dirty="0">
              <a:solidFill>
                <a:schemeClr val="tx1">
                  <a:lumMod val="75000"/>
                  <a:lumOff val="25000"/>
                </a:schemeClr>
              </a:solidFill>
            </a:endParaRPr>
          </a:p>
          <a:p>
            <a:pPr marL="1188720" lvl="4" indent="0" fontAlgn="auto">
              <a:spcAft>
                <a:spcPts val="0"/>
              </a:spcAft>
              <a:buFont typeface="Rage Italic" panose="03070502040507070304" pitchFamily="66" charset="0"/>
              <a:buNone/>
              <a:defRPr/>
            </a:pPr>
            <a:r>
              <a:rPr lang="en-US" sz="2400" dirty="0">
                <a:solidFill>
                  <a:schemeClr val="tx1">
                    <a:lumMod val="75000"/>
                    <a:lumOff val="25000"/>
                  </a:schemeClr>
                </a:solidFill>
              </a:rPr>
              <a:t>According to </a:t>
            </a:r>
            <a:r>
              <a:rPr lang="ja-JP" altLang="en-US" sz="2400" dirty="0">
                <a:solidFill>
                  <a:schemeClr val="tx1">
                    <a:lumMod val="75000"/>
                    <a:lumOff val="25000"/>
                  </a:schemeClr>
                </a:solidFill>
              </a:rPr>
              <a:t>“</a:t>
            </a:r>
            <a:r>
              <a:rPr lang="en-US" altLang="ja-JP" sz="2400" dirty="0">
                <a:solidFill>
                  <a:schemeClr val="tx1">
                    <a:lumMod val="75000"/>
                    <a:lumOff val="25000"/>
                  </a:schemeClr>
                </a:solidFill>
              </a:rPr>
              <a:t>Indiana Joins Federal </a:t>
            </a:r>
            <a:r>
              <a:rPr lang="en-US" sz="2400" dirty="0">
                <a:solidFill>
                  <a:schemeClr val="tx1">
                    <a:lumMod val="75000"/>
                    <a:lumOff val="25000"/>
                  </a:schemeClr>
                </a:solidFill>
              </a:rPr>
              <a:t>Accountability  System</a:t>
            </a:r>
            <a:r>
              <a:rPr lang="ja-JP" altLang="en-US" sz="2400" dirty="0">
                <a:solidFill>
                  <a:schemeClr val="tx1">
                    <a:lumMod val="75000"/>
                    <a:lumOff val="25000"/>
                  </a:schemeClr>
                </a:solidFill>
              </a:rPr>
              <a:t>”</a:t>
            </a:r>
            <a:r>
              <a:rPr lang="en-US" altLang="ja-JP" sz="2400" dirty="0">
                <a:solidFill>
                  <a:schemeClr val="tx1">
                    <a:lumMod val="75000"/>
                    <a:lumOff val="25000"/>
                  </a:schemeClr>
                </a:solidFill>
              </a:rPr>
              <a:t> (2008), …   </a:t>
            </a:r>
          </a:p>
          <a:p>
            <a:pPr marL="0" indent="0" fontAlgn="auto">
              <a:spcAft>
                <a:spcPts val="0"/>
              </a:spcAft>
              <a:buFont typeface="Rage Italic" panose="03070502040507070304" pitchFamily="66" charset="0"/>
              <a:buNone/>
              <a:defRPr/>
            </a:pPr>
            <a:endParaRPr lang="en-US" dirty="0">
              <a:solidFill>
                <a:schemeClr val="tx1">
                  <a:lumMod val="75000"/>
                  <a:lumOff val="25000"/>
                </a:schemeClr>
              </a:solidFill>
            </a:endParaRPr>
          </a:p>
          <a:p>
            <a:pPr marL="0" indent="0" fontAlgn="auto">
              <a:spcAft>
                <a:spcPts val="0"/>
              </a:spcAft>
              <a:buFont typeface="Rage Italic" panose="03070502040507070304" pitchFamily="66" charset="0"/>
              <a:buNone/>
              <a:defRPr/>
            </a:pPr>
            <a:r>
              <a:rPr lang="en-US" dirty="0">
                <a:solidFill>
                  <a:schemeClr val="tx1">
                    <a:lumMod val="75000"/>
                    <a:lumOff val="25000"/>
                  </a:schemeClr>
                </a:solidFill>
              </a:rPr>
              <a:t>				</a:t>
            </a:r>
          </a:p>
          <a:p>
            <a:pPr marL="0" indent="0" fontAlgn="auto">
              <a:spcAft>
                <a:spcPts val="0"/>
              </a:spcAft>
              <a:buFont typeface="Rage Italic" panose="03070502040507070304" pitchFamily="66" charset="0"/>
              <a:buNone/>
              <a:defRPr/>
            </a:pPr>
            <a:r>
              <a:rPr lang="en-US" dirty="0">
                <a:solidFill>
                  <a:schemeClr val="tx1">
                    <a:lumMod val="75000"/>
                    <a:lumOff val="25000"/>
                  </a:schemeClr>
                </a:solidFill>
              </a:rPr>
              <a:t>			(</a:t>
            </a:r>
            <a:r>
              <a:rPr lang="ja-JP" altLang="en-US" dirty="0">
                <a:solidFill>
                  <a:schemeClr val="tx1">
                    <a:lumMod val="75000"/>
                    <a:lumOff val="25000"/>
                  </a:schemeClr>
                </a:solidFill>
              </a:rPr>
              <a:t>“</a:t>
            </a:r>
            <a:r>
              <a:rPr lang="en-US" altLang="ja-JP" dirty="0">
                <a:solidFill>
                  <a:schemeClr val="tx1">
                    <a:lumMod val="75000"/>
                    <a:lumOff val="25000"/>
                  </a:schemeClr>
                </a:solidFill>
              </a:rPr>
              <a:t>Indiana,</a:t>
            </a:r>
            <a:r>
              <a:rPr lang="ja-JP" altLang="en-US" dirty="0">
                <a:solidFill>
                  <a:schemeClr val="tx1">
                    <a:lumMod val="75000"/>
                    <a:lumOff val="25000"/>
                  </a:schemeClr>
                </a:solidFill>
              </a:rPr>
              <a:t>”</a:t>
            </a:r>
            <a:r>
              <a:rPr lang="en-US" altLang="ja-JP" dirty="0">
                <a:solidFill>
                  <a:schemeClr val="tx1">
                    <a:lumMod val="75000"/>
                    <a:lumOff val="25000"/>
                  </a:schemeClr>
                </a:solidFill>
              </a:rPr>
              <a:t> 2008)</a:t>
            </a:r>
            <a:endParaRPr lang="en-US" dirty="0">
              <a:solidFill>
                <a:schemeClr val="tx1">
                  <a:lumMod val="75000"/>
                  <a:lumOff val="25000"/>
                </a:schemeClr>
              </a:solidFill>
            </a:endParaRPr>
          </a:p>
          <a:p>
            <a:pPr marL="0" indent="0" fontAlgn="auto">
              <a:spcAft>
                <a:spcPts val="0"/>
              </a:spcAft>
              <a:buFont typeface="Rage Italic" panose="03070502040507070304" pitchFamily="66" charset="0"/>
              <a:buNone/>
              <a:defRPr/>
            </a:pPr>
            <a:endParaRPr lang="en-US" dirty="0">
              <a:solidFill>
                <a:schemeClr val="tx1">
                  <a:lumMod val="75000"/>
                  <a:lumOff val="25000"/>
                </a:schemeClr>
              </a:solidFill>
            </a:endParaRPr>
          </a:p>
        </p:txBody>
      </p:sp>
      <p:sp>
        <p:nvSpPr>
          <p:cNvPr id="15364" name="Footer Placeholder 1">
            <a:extLst>
              <a:ext uri="{FF2B5EF4-FFF2-40B4-BE49-F238E27FC236}">
                <a16:creationId xmlns:a16="http://schemas.microsoft.com/office/drawing/2014/main" id="{6A23EB1E-672E-49D6-B16A-4613CDD044E9}"/>
              </a:ext>
            </a:extLst>
          </p:cNvPr>
          <p:cNvSpPr>
            <a:spLocks noGrp="1"/>
          </p:cNvSpPr>
          <p:nvPr>
            <p:ph type="ftr" sz="quarter" idx="11"/>
          </p:nvPr>
        </p:nvSpPr>
        <p:spPr bwMode="auto">
          <a:xfrm>
            <a:off x="6256338" y="0"/>
            <a:ext cx="28956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mbria" panose="02040503050406030204" pitchFamily="18" charset="0"/>
              </a:defRPr>
            </a:lvl1pPr>
            <a:lvl2pPr marL="742950" indent="-285750">
              <a:defRPr>
                <a:solidFill>
                  <a:schemeClr val="tx1"/>
                </a:solidFill>
                <a:latin typeface="Cambria" panose="02040503050406030204" pitchFamily="18" charset="0"/>
              </a:defRPr>
            </a:lvl2pPr>
            <a:lvl3pPr marL="1143000" indent="-228600">
              <a:defRPr>
                <a:solidFill>
                  <a:schemeClr val="tx1"/>
                </a:solidFill>
                <a:latin typeface="Cambria" panose="02040503050406030204" pitchFamily="18" charset="0"/>
              </a:defRPr>
            </a:lvl3pPr>
            <a:lvl4pPr marL="1600200" indent="-228600">
              <a:defRPr>
                <a:solidFill>
                  <a:schemeClr val="tx1"/>
                </a:solidFill>
                <a:latin typeface="Cambria" panose="02040503050406030204" pitchFamily="18" charset="0"/>
              </a:defRPr>
            </a:lvl4pPr>
            <a:lvl5pPr marL="2057400" indent="-228600">
              <a:defRPr>
                <a:solidFill>
                  <a:schemeClr val="tx1"/>
                </a:solidFill>
                <a:latin typeface="Cambria" panose="02040503050406030204" pitchFamily="18" charset="0"/>
              </a:defRPr>
            </a:lvl5pPr>
            <a:lvl6pPr marL="2514600" indent="-228600" fontAlgn="base">
              <a:spcBef>
                <a:spcPct val="0"/>
              </a:spcBef>
              <a:spcAft>
                <a:spcPct val="0"/>
              </a:spcAft>
              <a:defRPr>
                <a:solidFill>
                  <a:schemeClr val="tx1"/>
                </a:solidFill>
                <a:latin typeface="Cambria" panose="02040503050406030204" pitchFamily="18" charset="0"/>
              </a:defRPr>
            </a:lvl6pPr>
            <a:lvl7pPr marL="2971800" indent="-228600" fontAlgn="base">
              <a:spcBef>
                <a:spcPct val="0"/>
              </a:spcBef>
              <a:spcAft>
                <a:spcPct val="0"/>
              </a:spcAft>
              <a:defRPr>
                <a:solidFill>
                  <a:schemeClr val="tx1"/>
                </a:solidFill>
                <a:latin typeface="Cambria" panose="02040503050406030204" pitchFamily="18" charset="0"/>
              </a:defRPr>
            </a:lvl7pPr>
            <a:lvl8pPr marL="3429000" indent="-228600" fontAlgn="base">
              <a:spcBef>
                <a:spcPct val="0"/>
              </a:spcBef>
              <a:spcAft>
                <a:spcPct val="0"/>
              </a:spcAft>
              <a:defRPr>
                <a:solidFill>
                  <a:schemeClr val="tx1"/>
                </a:solidFill>
                <a:latin typeface="Cambria" panose="02040503050406030204" pitchFamily="18" charset="0"/>
              </a:defRPr>
            </a:lvl8pPr>
            <a:lvl9pPr marL="3886200" indent="-228600" fontAlgn="base">
              <a:spcBef>
                <a:spcPct val="0"/>
              </a:spcBef>
              <a:spcAft>
                <a:spcPct val="0"/>
              </a:spcAft>
              <a:defRPr>
                <a:solidFill>
                  <a:schemeClr val="tx1"/>
                </a:solidFill>
                <a:latin typeface="Cambria" panose="02040503050406030204" pitchFamily="18" charset="0"/>
              </a:defRPr>
            </a:lvl9pPr>
          </a:lstStyle>
          <a:p>
            <a:pPr fontAlgn="base">
              <a:spcBef>
                <a:spcPct val="0"/>
              </a:spcBef>
              <a:spcAft>
                <a:spcPct val="0"/>
              </a:spcAft>
            </a:pPr>
            <a:r>
              <a:rPr lang="en-US" altLang="en-US" sz="1600">
                <a:solidFill>
                  <a:srgbClr val="C00000"/>
                </a:solidFill>
                <a:latin typeface="Rage Italic" panose="03070502040507070304" pitchFamily="66" charset="0"/>
                <a:ea typeface="Rage Italic" panose="03070502040507070304" pitchFamily="66" charset="0"/>
              </a:rPr>
              <a:t>From the CHC Writing Center</a:t>
            </a:r>
          </a:p>
        </p:txBody>
      </p:sp>
      <p:pic>
        <p:nvPicPr>
          <p:cNvPr id="15365" name="Picture 2">
            <a:extLst>
              <a:ext uri="{FF2B5EF4-FFF2-40B4-BE49-F238E27FC236}">
                <a16:creationId xmlns:a16="http://schemas.microsoft.com/office/drawing/2014/main" id="{CDE29B88-B8FB-4494-8B2F-442946D0DBB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 y="3733800"/>
            <a:ext cx="1676400" cy="1255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66" name="Picture 3">
            <a:extLst>
              <a:ext uri="{FF2B5EF4-FFF2-40B4-BE49-F238E27FC236}">
                <a16:creationId xmlns:a16="http://schemas.microsoft.com/office/drawing/2014/main" id="{87F603DA-4368-4362-AEFF-971CD1E93B0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15913" y="5245100"/>
            <a:ext cx="1741487" cy="1192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67" name="Picture 4">
            <a:extLst>
              <a:ext uri="{FF2B5EF4-FFF2-40B4-BE49-F238E27FC236}">
                <a16:creationId xmlns:a16="http://schemas.microsoft.com/office/drawing/2014/main" id="{F95124FC-2656-4FF8-AF35-34C1EE0C7F69}"/>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621088" y="4933950"/>
            <a:ext cx="1390650" cy="493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a:extLst>
              <a:ext uri="{FF2B5EF4-FFF2-40B4-BE49-F238E27FC236}">
                <a16:creationId xmlns:a16="http://schemas.microsoft.com/office/drawing/2014/main" id="{E91D9DFE-ED59-4CFF-8C34-557D1DE01BFB}"/>
              </a:ext>
            </a:extLst>
          </p:cNvPr>
          <p:cNvSpPr>
            <a:spLocks noGrp="1"/>
          </p:cNvSpPr>
          <p:nvPr>
            <p:ph type="title"/>
          </p:nvPr>
        </p:nvSpPr>
        <p:spPr>
          <a:xfrm>
            <a:off x="533400" y="304800"/>
            <a:ext cx="8040688" cy="1443038"/>
          </a:xfrm>
        </p:spPr>
        <p:txBody>
          <a:bodyPr/>
          <a:lstStyle/>
          <a:p>
            <a:r>
              <a:rPr lang="en-US" altLang="en-US"/>
              <a:t>In-text Citations: </a:t>
            </a:r>
            <a:br>
              <a:rPr lang="en-US" altLang="en-US"/>
            </a:br>
            <a:r>
              <a:rPr lang="en-US" altLang="en-US" sz="3200"/>
              <a:t>Organization</a:t>
            </a:r>
          </a:p>
        </p:txBody>
      </p:sp>
      <p:sp>
        <p:nvSpPr>
          <p:cNvPr id="3" name="Content Placeholder 2">
            <a:extLst>
              <a:ext uri="{FF2B5EF4-FFF2-40B4-BE49-F238E27FC236}">
                <a16:creationId xmlns:a16="http://schemas.microsoft.com/office/drawing/2014/main" id="{8C85440C-F433-42B1-9CF5-25960EE8C03B}"/>
              </a:ext>
            </a:extLst>
          </p:cNvPr>
          <p:cNvSpPr>
            <a:spLocks noGrp="1"/>
          </p:cNvSpPr>
          <p:nvPr>
            <p:ph idx="1"/>
          </p:nvPr>
        </p:nvSpPr>
        <p:spPr>
          <a:xfrm>
            <a:off x="838200" y="1752600"/>
            <a:ext cx="7467600" cy="4876800"/>
          </a:xfrm>
        </p:spPr>
        <p:txBody>
          <a:bodyPr rtlCol="0">
            <a:normAutofit/>
          </a:bodyPr>
          <a:lstStyle/>
          <a:p>
            <a:pPr fontAlgn="auto">
              <a:spcAft>
                <a:spcPts val="0"/>
              </a:spcAft>
              <a:defRPr/>
            </a:pPr>
            <a:r>
              <a:rPr lang="en-US" dirty="0">
                <a:solidFill>
                  <a:schemeClr val="tx1">
                    <a:lumMod val="75000"/>
                    <a:lumOff val="25000"/>
                  </a:schemeClr>
                </a:solidFill>
              </a:rPr>
              <a:t>When citing an organization, mention the organization the first time when you cite the source in the signal phrase or the parenthetical citation.</a:t>
            </a:r>
            <a:br>
              <a:rPr lang="en-US" dirty="0">
                <a:solidFill>
                  <a:schemeClr val="tx1">
                    <a:lumMod val="75000"/>
                    <a:lumOff val="25000"/>
                  </a:schemeClr>
                </a:solidFill>
              </a:rPr>
            </a:br>
            <a:endParaRPr lang="en-US" dirty="0">
              <a:solidFill>
                <a:schemeClr val="tx1">
                  <a:lumMod val="75000"/>
                  <a:lumOff val="25000"/>
                </a:schemeClr>
              </a:solidFill>
            </a:endParaRPr>
          </a:p>
          <a:p>
            <a:pPr marL="0" indent="0" fontAlgn="auto">
              <a:spcAft>
                <a:spcPts val="0"/>
              </a:spcAft>
              <a:buFont typeface="Rage Italic" panose="03070502040507070304" pitchFamily="66" charset="0"/>
              <a:buNone/>
              <a:defRPr/>
            </a:pPr>
            <a:r>
              <a:rPr lang="en-US" dirty="0">
                <a:solidFill>
                  <a:schemeClr val="tx1">
                    <a:lumMod val="75000"/>
                    <a:lumOff val="25000"/>
                  </a:schemeClr>
                </a:solidFill>
              </a:rPr>
              <a:t> </a:t>
            </a:r>
          </a:p>
          <a:p>
            <a:pPr fontAlgn="auto">
              <a:spcAft>
                <a:spcPts val="0"/>
              </a:spcAft>
              <a:defRPr/>
            </a:pPr>
            <a:endParaRPr lang="en-US" dirty="0">
              <a:solidFill>
                <a:schemeClr val="tx1">
                  <a:lumMod val="75000"/>
                  <a:lumOff val="25000"/>
                </a:schemeClr>
              </a:solidFill>
            </a:endParaRPr>
          </a:p>
          <a:p>
            <a:pPr fontAlgn="auto">
              <a:spcAft>
                <a:spcPts val="0"/>
              </a:spcAft>
              <a:defRPr/>
            </a:pPr>
            <a:r>
              <a:rPr lang="en-US" dirty="0">
                <a:solidFill>
                  <a:schemeClr val="tx1">
                    <a:lumMod val="75000"/>
                    <a:lumOff val="25000"/>
                  </a:schemeClr>
                </a:solidFill>
              </a:rPr>
              <a:t>If the organization has a well-known abbreviation, include the abbreviation in parenthesis the first time the source is cited and use only the abbreviation in later citations.</a:t>
            </a:r>
            <a:br>
              <a:rPr lang="en-US" dirty="0">
                <a:solidFill>
                  <a:schemeClr val="tx1">
                    <a:lumMod val="75000"/>
                    <a:lumOff val="25000"/>
                  </a:schemeClr>
                </a:solidFill>
              </a:rPr>
            </a:br>
            <a:endParaRPr lang="en-US" dirty="0">
              <a:solidFill>
                <a:schemeClr val="tx1">
                  <a:lumMod val="75000"/>
                  <a:lumOff val="25000"/>
                </a:schemeClr>
              </a:solidFill>
            </a:endParaRPr>
          </a:p>
          <a:p>
            <a:pPr marL="0" indent="0" fontAlgn="auto">
              <a:spcAft>
                <a:spcPts val="0"/>
              </a:spcAft>
              <a:buFont typeface="Rage Italic" panose="03070502040507070304" pitchFamily="66" charset="0"/>
              <a:buNone/>
              <a:defRPr/>
            </a:pPr>
            <a:r>
              <a:rPr lang="en-US" dirty="0">
                <a:solidFill>
                  <a:schemeClr val="tx1">
                    <a:lumMod val="75000"/>
                    <a:lumOff val="25000"/>
                  </a:schemeClr>
                </a:solidFill>
              </a:rPr>
              <a:t> </a:t>
            </a:r>
          </a:p>
        </p:txBody>
      </p:sp>
      <p:sp>
        <p:nvSpPr>
          <p:cNvPr id="16388" name="Footer Placeholder 1">
            <a:extLst>
              <a:ext uri="{FF2B5EF4-FFF2-40B4-BE49-F238E27FC236}">
                <a16:creationId xmlns:a16="http://schemas.microsoft.com/office/drawing/2014/main" id="{146E8E71-F41D-4192-A897-06827B0A66A1}"/>
              </a:ext>
            </a:extLst>
          </p:cNvPr>
          <p:cNvSpPr>
            <a:spLocks noGrp="1"/>
          </p:cNvSpPr>
          <p:nvPr>
            <p:ph type="ftr" sz="quarter" idx="11"/>
          </p:nvPr>
        </p:nvSpPr>
        <p:spPr bwMode="auto">
          <a:xfrm>
            <a:off x="6249988" y="33338"/>
            <a:ext cx="28956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mbria" panose="02040503050406030204" pitchFamily="18" charset="0"/>
              </a:defRPr>
            </a:lvl1pPr>
            <a:lvl2pPr marL="742950" indent="-285750">
              <a:defRPr>
                <a:solidFill>
                  <a:schemeClr val="tx1"/>
                </a:solidFill>
                <a:latin typeface="Cambria" panose="02040503050406030204" pitchFamily="18" charset="0"/>
              </a:defRPr>
            </a:lvl2pPr>
            <a:lvl3pPr marL="1143000" indent="-228600">
              <a:defRPr>
                <a:solidFill>
                  <a:schemeClr val="tx1"/>
                </a:solidFill>
                <a:latin typeface="Cambria" panose="02040503050406030204" pitchFamily="18" charset="0"/>
              </a:defRPr>
            </a:lvl3pPr>
            <a:lvl4pPr marL="1600200" indent="-228600">
              <a:defRPr>
                <a:solidFill>
                  <a:schemeClr val="tx1"/>
                </a:solidFill>
                <a:latin typeface="Cambria" panose="02040503050406030204" pitchFamily="18" charset="0"/>
              </a:defRPr>
            </a:lvl4pPr>
            <a:lvl5pPr marL="2057400" indent="-228600">
              <a:defRPr>
                <a:solidFill>
                  <a:schemeClr val="tx1"/>
                </a:solidFill>
                <a:latin typeface="Cambria" panose="02040503050406030204" pitchFamily="18" charset="0"/>
              </a:defRPr>
            </a:lvl5pPr>
            <a:lvl6pPr marL="2514600" indent="-228600" fontAlgn="base">
              <a:spcBef>
                <a:spcPct val="0"/>
              </a:spcBef>
              <a:spcAft>
                <a:spcPct val="0"/>
              </a:spcAft>
              <a:defRPr>
                <a:solidFill>
                  <a:schemeClr val="tx1"/>
                </a:solidFill>
                <a:latin typeface="Cambria" panose="02040503050406030204" pitchFamily="18" charset="0"/>
              </a:defRPr>
            </a:lvl6pPr>
            <a:lvl7pPr marL="2971800" indent="-228600" fontAlgn="base">
              <a:spcBef>
                <a:spcPct val="0"/>
              </a:spcBef>
              <a:spcAft>
                <a:spcPct val="0"/>
              </a:spcAft>
              <a:defRPr>
                <a:solidFill>
                  <a:schemeClr val="tx1"/>
                </a:solidFill>
                <a:latin typeface="Cambria" panose="02040503050406030204" pitchFamily="18" charset="0"/>
              </a:defRPr>
            </a:lvl7pPr>
            <a:lvl8pPr marL="3429000" indent="-228600" fontAlgn="base">
              <a:spcBef>
                <a:spcPct val="0"/>
              </a:spcBef>
              <a:spcAft>
                <a:spcPct val="0"/>
              </a:spcAft>
              <a:defRPr>
                <a:solidFill>
                  <a:schemeClr val="tx1"/>
                </a:solidFill>
                <a:latin typeface="Cambria" panose="02040503050406030204" pitchFamily="18" charset="0"/>
              </a:defRPr>
            </a:lvl8pPr>
            <a:lvl9pPr marL="3886200" indent="-228600" fontAlgn="base">
              <a:spcBef>
                <a:spcPct val="0"/>
              </a:spcBef>
              <a:spcAft>
                <a:spcPct val="0"/>
              </a:spcAft>
              <a:defRPr>
                <a:solidFill>
                  <a:schemeClr val="tx1"/>
                </a:solidFill>
                <a:latin typeface="Cambria" panose="02040503050406030204" pitchFamily="18" charset="0"/>
              </a:defRPr>
            </a:lvl9pPr>
          </a:lstStyle>
          <a:p>
            <a:pPr fontAlgn="base">
              <a:spcBef>
                <a:spcPct val="0"/>
              </a:spcBef>
              <a:spcAft>
                <a:spcPct val="0"/>
              </a:spcAft>
            </a:pPr>
            <a:r>
              <a:rPr lang="en-US" altLang="en-US" sz="1600">
                <a:solidFill>
                  <a:srgbClr val="C00000"/>
                </a:solidFill>
                <a:latin typeface="Rage Italic" panose="03070502040507070304" pitchFamily="66" charset="0"/>
                <a:ea typeface="Rage Italic" panose="03070502040507070304" pitchFamily="66" charset="0"/>
              </a:rPr>
              <a:t>From the CHC Writing Center</a:t>
            </a:r>
          </a:p>
        </p:txBody>
      </p:sp>
      <p:sp>
        <p:nvSpPr>
          <p:cNvPr id="4" name="Rectangle 3">
            <a:extLst>
              <a:ext uri="{FF2B5EF4-FFF2-40B4-BE49-F238E27FC236}">
                <a16:creationId xmlns:a16="http://schemas.microsoft.com/office/drawing/2014/main" id="{BE32D603-14A4-47B5-957F-327A2ACC0ABA}"/>
              </a:ext>
            </a:extLst>
          </p:cNvPr>
          <p:cNvSpPr/>
          <p:nvPr/>
        </p:nvSpPr>
        <p:spPr>
          <a:xfrm>
            <a:off x="1905000" y="3048000"/>
            <a:ext cx="5791200" cy="762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r>
              <a:rPr lang="en-US" dirty="0"/>
              <a:t>The data collected by the Food and Drug Administration (2008) confirmed that…</a:t>
            </a:r>
          </a:p>
        </p:txBody>
      </p:sp>
      <p:sp>
        <p:nvSpPr>
          <p:cNvPr id="5" name="Rectangle 4">
            <a:extLst>
              <a:ext uri="{FF2B5EF4-FFF2-40B4-BE49-F238E27FC236}">
                <a16:creationId xmlns:a16="http://schemas.microsoft.com/office/drawing/2014/main" id="{7DF1F3AF-F139-498C-9A4A-40447DC0FF9E}"/>
              </a:ext>
            </a:extLst>
          </p:cNvPr>
          <p:cNvSpPr/>
          <p:nvPr/>
        </p:nvSpPr>
        <p:spPr>
          <a:xfrm>
            <a:off x="1905000" y="5715000"/>
            <a:ext cx="5791200" cy="762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r>
              <a:rPr lang="en-US" dirty="0"/>
              <a:t>Food and Drug Administration (FDA) confirmed … FDA</a:t>
            </a:r>
            <a:r>
              <a:rPr lang="ja-JP" altLang="en-US" dirty="0"/>
              <a:t>’</a:t>
            </a:r>
            <a:r>
              <a:rPr lang="en-US" altLang="ja-JP" dirty="0"/>
              <a:t>s experts tested…</a:t>
            </a:r>
          </a:p>
        </p:txBody>
      </p:sp>
    </p:spTree>
  </p:cSld>
  <p:clrMapOvr>
    <a:masterClrMapping/>
  </p:clrMapOvr>
  <p:transition spd="slow"/>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a:extLst>
              <a:ext uri="{FF2B5EF4-FFF2-40B4-BE49-F238E27FC236}">
                <a16:creationId xmlns:a16="http://schemas.microsoft.com/office/drawing/2014/main" id="{AAF0D022-B72C-434E-9C1D-380D707983CD}"/>
              </a:ext>
            </a:extLst>
          </p:cNvPr>
          <p:cNvSpPr>
            <a:spLocks noGrp="1"/>
          </p:cNvSpPr>
          <p:nvPr>
            <p:ph type="title"/>
          </p:nvPr>
        </p:nvSpPr>
        <p:spPr>
          <a:xfrm>
            <a:off x="533400" y="34925"/>
            <a:ext cx="8040688" cy="1443038"/>
          </a:xfrm>
        </p:spPr>
        <p:txBody>
          <a:bodyPr/>
          <a:lstStyle/>
          <a:p>
            <a:r>
              <a:rPr lang="en-US" altLang="en-US"/>
              <a:t>References Page</a:t>
            </a:r>
          </a:p>
        </p:txBody>
      </p:sp>
      <p:sp>
        <p:nvSpPr>
          <p:cNvPr id="17411" name="Footer Placeholder 3">
            <a:extLst>
              <a:ext uri="{FF2B5EF4-FFF2-40B4-BE49-F238E27FC236}">
                <a16:creationId xmlns:a16="http://schemas.microsoft.com/office/drawing/2014/main" id="{0F819F88-D3C7-4698-89EC-AB478EAB6966}"/>
              </a:ext>
            </a:extLst>
          </p:cNvPr>
          <p:cNvSpPr>
            <a:spLocks noGrp="1"/>
          </p:cNvSpPr>
          <p:nvPr>
            <p:ph type="ftr" sz="quarter" idx="11"/>
          </p:nvPr>
        </p:nvSpPr>
        <p:spPr bwMode="auto">
          <a:xfrm>
            <a:off x="6246813" y="0"/>
            <a:ext cx="28956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mbria" panose="02040503050406030204" pitchFamily="18" charset="0"/>
              </a:defRPr>
            </a:lvl1pPr>
            <a:lvl2pPr marL="742950" indent="-285750">
              <a:defRPr>
                <a:solidFill>
                  <a:schemeClr val="tx1"/>
                </a:solidFill>
                <a:latin typeface="Cambria" panose="02040503050406030204" pitchFamily="18" charset="0"/>
              </a:defRPr>
            </a:lvl2pPr>
            <a:lvl3pPr marL="1143000" indent="-228600">
              <a:defRPr>
                <a:solidFill>
                  <a:schemeClr val="tx1"/>
                </a:solidFill>
                <a:latin typeface="Cambria" panose="02040503050406030204" pitchFamily="18" charset="0"/>
              </a:defRPr>
            </a:lvl3pPr>
            <a:lvl4pPr marL="1600200" indent="-228600">
              <a:defRPr>
                <a:solidFill>
                  <a:schemeClr val="tx1"/>
                </a:solidFill>
                <a:latin typeface="Cambria" panose="02040503050406030204" pitchFamily="18" charset="0"/>
              </a:defRPr>
            </a:lvl4pPr>
            <a:lvl5pPr marL="2057400" indent="-228600">
              <a:defRPr>
                <a:solidFill>
                  <a:schemeClr val="tx1"/>
                </a:solidFill>
                <a:latin typeface="Cambria" panose="02040503050406030204" pitchFamily="18" charset="0"/>
              </a:defRPr>
            </a:lvl5pPr>
            <a:lvl6pPr marL="2514600" indent="-228600" fontAlgn="base">
              <a:spcBef>
                <a:spcPct val="0"/>
              </a:spcBef>
              <a:spcAft>
                <a:spcPct val="0"/>
              </a:spcAft>
              <a:defRPr>
                <a:solidFill>
                  <a:schemeClr val="tx1"/>
                </a:solidFill>
                <a:latin typeface="Cambria" panose="02040503050406030204" pitchFamily="18" charset="0"/>
              </a:defRPr>
            </a:lvl6pPr>
            <a:lvl7pPr marL="2971800" indent="-228600" fontAlgn="base">
              <a:spcBef>
                <a:spcPct val="0"/>
              </a:spcBef>
              <a:spcAft>
                <a:spcPct val="0"/>
              </a:spcAft>
              <a:defRPr>
                <a:solidFill>
                  <a:schemeClr val="tx1"/>
                </a:solidFill>
                <a:latin typeface="Cambria" panose="02040503050406030204" pitchFamily="18" charset="0"/>
              </a:defRPr>
            </a:lvl7pPr>
            <a:lvl8pPr marL="3429000" indent="-228600" fontAlgn="base">
              <a:spcBef>
                <a:spcPct val="0"/>
              </a:spcBef>
              <a:spcAft>
                <a:spcPct val="0"/>
              </a:spcAft>
              <a:defRPr>
                <a:solidFill>
                  <a:schemeClr val="tx1"/>
                </a:solidFill>
                <a:latin typeface="Cambria" panose="02040503050406030204" pitchFamily="18" charset="0"/>
              </a:defRPr>
            </a:lvl8pPr>
            <a:lvl9pPr marL="3886200" indent="-228600" fontAlgn="base">
              <a:spcBef>
                <a:spcPct val="0"/>
              </a:spcBef>
              <a:spcAft>
                <a:spcPct val="0"/>
              </a:spcAft>
              <a:defRPr>
                <a:solidFill>
                  <a:schemeClr val="tx1"/>
                </a:solidFill>
                <a:latin typeface="Cambria" panose="02040503050406030204" pitchFamily="18" charset="0"/>
              </a:defRPr>
            </a:lvl9pPr>
          </a:lstStyle>
          <a:p>
            <a:pPr fontAlgn="base">
              <a:spcBef>
                <a:spcPct val="0"/>
              </a:spcBef>
              <a:spcAft>
                <a:spcPct val="0"/>
              </a:spcAft>
            </a:pPr>
            <a:r>
              <a:rPr lang="en-US" altLang="en-US" sz="1600">
                <a:solidFill>
                  <a:srgbClr val="C00000"/>
                </a:solidFill>
                <a:latin typeface="Rage Italic" panose="03070502040507070304" pitchFamily="66" charset="0"/>
                <a:ea typeface="Rage Italic" panose="03070502040507070304" pitchFamily="66" charset="0"/>
              </a:rPr>
              <a:t>From the CHC Writing Center</a:t>
            </a:r>
          </a:p>
        </p:txBody>
      </p:sp>
      <p:pic>
        <p:nvPicPr>
          <p:cNvPr id="2050" name="Picture 2">
            <a:extLst>
              <a:ext uri="{FF2B5EF4-FFF2-40B4-BE49-F238E27FC236}">
                <a16:creationId xmlns:a16="http://schemas.microsoft.com/office/drawing/2014/main" id="{6799E9DB-504F-422B-8BA0-9E447674A515}"/>
              </a:ext>
            </a:extLst>
          </p:cNvPr>
          <p:cNvPicPr>
            <a:picLocks noGrp="1" noChangeAspect="1" noChangeArrowheads="1"/>
          </p:cNvPicPr>
          <p:nvPr>
            <p:ph idx="1"/>
          </p:nvPr>
        </p:nvPicPr>
        <p:blipFill rotWithShape="1">
          <a:blip r:embed="rId2"/>
          <a:srcRect b="47082"/>
          <a:stretch/>
        </p:blipFill>
        <p:spPr>
          <a:xfrm>
            <a:off x="2182813" y="1524000"/>
            <a:ext cx="4670425" cy="3505200"/>
          </a:xfrm>
          <a:effectLst>
            <a:outerShdw blurRad="292100" dist="139700" dir="2700000" algn="tl" rotWithShape="0">
              <a:srgbClr val="333333">
                <a:alpha val="65000"/>
              </a:srgbClr>
            </a:outerShdw>
          </a:effectLst>
          <a:extLst/>
        </p:spPr>
      </p:pic>
      <p:sp>
        <p:nvSpPr>
          <p:cNvPr id="7" name="Rectangular Callout 6">
            <a:extLst>
              <a:ext uri="{FF2B5EF4-FFF2-40B4-BE49-F238E27FC236}">
                <a16:creationId xmlns:a16="http://schemas.microsoft.com/office/drawing/2014/main" id="{D0D57972-9D2C-448C-A9F7-BCA34EB945AB}"/>
              </a:ext>
            </a:extLst>
          </p:cNvPr>
          <p:cNvSpPr/>
          <p:nvPr/>
        </p:nvSpPr>
        <p:spPr>
          <a:xfrm>
            <a:off x="76200" y="1524000"/>
            <a:ext cx="1943100" cy="1219200"/>
          </a:xfrm>
          <a:prstGeom prst="wedgeRectCallout">
            <a:avLst>
              <a:gd name="adj1" fmla="val 156803"/>
              <a:gd name="adj2" fmla="val -2244"/>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r>
              <a:rPr lang="en-US" sz="1700" dirty="0"/>
              <a:t>Center the title (References) at the top of the page and *</a:t>
            </a:r>
            <a:r>
              <a:rPr lang="en-US" sz="1700" b="1" dirty="0"/>
              <a:t>BOLD*</a:t>
            </a:r>
            <a:r>
              <a:rPr lang="en-US" sz="1700" dirty="0"/>
              <a:t> it.</a:t>
            </a:r>
          </a:p>
        </p:txBody>
      </p:sp>
      <p:sp>
        <p:nvSpPr>
          <p:cNvPr id="8" name="Rectangular Callout 7">
            <a:extLst>
              <a:ext uri="{FF2B5EF4-FFF2-40B4-BE49-F238E27FC236}">
                <a16:creationId xmlns:a16="http://schemas.microsoft.com/office/drawing/2014/main" id="{C893E544-D6ED-4957-95E7-B031C75CF905}"/>
              </a:ext>
            </a:extLst>
          </p:cNvPr>
          <p:cNvSpPr/>
          <p:nvPr/>
        </p:nvSpPr>
        <p:spPr>
          <a:xfrm>
            <a:off x="7378700" y="1830388"/>
            <a:ext cx="1447800" cy="914400"/>
          </a:xfrm>
          <a:prstGeom prst="wedgeRectCallout">
            <a:avLst>
              <a:gd name="adj1" fmla="val -104599"/>
              <a:gd name="adj2" fmla="val 38424"/>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r>
              <a:rPr lang="en-US" sz="1700" dirty="0"/>
              <a:t>Double-space reference entries</a:t>
            </a:r>
          </a:p>
        </p:txBody>
      </p:sp>
      <p:sp>
        <p:nvSpPr>
          <p:cNvPr id="9" name="Rectangular Callout 8">
            <a:extLst>
              <a:ext uri="{FF2B5EF4-FFF2-40B4-BE49-F238E27FC236}">
                <a16:creationId xmlns:a16="http://schemas.microsoft.com/office/drawing/2014/main" id="{3E8D4ECC-D665-4307-B1D8-E6A303DFFB81}"/>
              </a:ext>
            </a:extLst>
          </p:cNvPr>
          <p:cNvSpPr/>
          <p:nvPr/>
        </p:nvSpPr>
        <p:spPr>
          <a:xfrm>
            <a:off x="76200" y="3810000"/>
            <a:ext cx="1981200" cy="1143000"/>
          </a:xfrm>
          <a:prstGeom prst="wedgeRectCallout">
            <a:avLst>
              <a:gd name="adj1" fmla="val 85831"/>
              <a:gd name="adj2" fmla="val -125046"/>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r>
              <a:rPr lang="en-US" sz="1700" dirty="0"/>
              <a:t>Flush left the first line of the entry and indent subsequent lines</a:t>
            </a:r>
          </a:p>
        </p:txBody>
      </p:sp>
      <p:sp>
        <p:nvSpPr>
          <p:cNvPr id="10" name="Rectangular Callout 9">
            <a:extLst>
              <a:ext uri="{FF2B5EF4-FFF2-40B4-BE49-F238E27FC236}">
                <a16:creationId xmlns:a16="http://schemas.microsoft.com/office/drawing/2014/main" id="{CEDAA83F-42F1-49A0-939C-8F03F188CF9F}"/>
              </a:ext>
            </a:extLst>
          </p:cNvPr>
          <p:cNvSpPr/>
          <p:nvPr/>
        </p:nvSpPr>
        <p:spPr>
          <a:xfrm>
            <a:off x="7086600" y="5257800"/>
            <a:ext cx="1600200" cy="1066800"/>
          </a:xfrm>
          <a:prstGeom prst="wedgeRectCallout">
            <a:avLst>
              <a:gd name="adj1" fmla="val -110629"/>
              <a:gd name="adj2" fmla="val -97626"/>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r>
              <a:rPr lang="en-US" sz="1700" dirty="0"/>
              <a:t>Order entries alphabetically by the author</a:t>
            </a:r>
            <a:r>
              <a:rPr lang="ja-JP" altLang="en-US" sz="1700" dirty="0"/>
              <a:t>’</a:t>
            </a:r>
            <a:r>
              <a:rPr lang="en-US" altLang="ja-JP" sz="1700" dirty="0"/>
              <a:t>s surnames</a:t>
            </a:r>
            <a:endParaRPr lang="en-US" sz="1700"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a:extLst>
              <a:ext uri="{FF2B5EF4-FFF2-40B4-BE49-F238E27FC236}">
                <a16:creationId xmlns:a16="http://schemas.microsoft.com/office/drawing/2014/main" id="{D85464DD-A385-4B89-A2ED-B58862DE0493}"/>
              </a:ext>
            </a:extLst>
          </p:cNvPr>
          <p:cNvSpPr>
            <a:spLocks noGrp="1"/>
          </p:cNvSpPr>
          <p:nvPr>
            <p:ph type="title"/>
          </p:nvPr>
        </p:nvSpPr>
        <p:spPr/>
        <p:txBody>
          <a:bodyPr/>
          <a:lstStyle/>
          <a:p>
            <a:r>
              <a:rPr lang="en-US" altLang="en-US"/>
              <a:t>References:</a:t>
            </a:r>
            <a:br>
              <a:rPr lang="en-US" altLang="en-US"/>
            </a:br>
            <a:r>
              <a:rPr lang="en-US" altLang="en-US" sz="3200"/>
              <a:t>Basics</a:t>
            </a:r>
          </a:p>
        </p:txBody>
      </p:sp>
      <p:sp>
        <p:nvSpPr>
          <p:cNvPr id="3" name="Content Placeholder 2">
            <a:extLst>
              <a:ext uri="{FF2B5EF4-FFF2-40B4-BE49-F238E27FC236}">
                <a16:creationId xmlns:a16="http://schemas.microsoft.com/office/drawing/2014/main" id="{D705743E-4F25-404C-97C6-60F61139396A}"/>
              </a:ext>
            </a:extLst>
          </p:cNvPr>
          <p:cNvSpPr>
            <a:spLocks noGrp="1"/>
          </p:cNvSpPr>
          <p:nvPr>
            <p:ph idx="1"/>
          </p:nvPr>
        </p:nvSpPr>
        <p:spPr>
          <a:xfrm>
            <a:off x="838200" y="1828800"/>
            <a:ext cx="7467600" cy="3951288"/>
          </a:xfrm>
        </p:spPr>
        <p:txBody>
          <a:bodyPr rtlCol="0">
            <a:normAutofit/>
          </a:bodyPr>
          <a:lstStyle/>
          <a:p>
            <a:pPr fontAlgn="auto">
              <a:spcAft>
                <a:spcPts val="0"/>
              </a:spcAft>
              <a:defRPr/>
            </a:pPr>
            <a:r>
              <a:rPr lang="en-US" dirty="0">
                <a:solidFill>
                  <a:schemeClr val="tx1">
                    <a:lumMod val="75000"/>
                    <a:lumOff val="25000"/>
                  </a:schemeClr>
                </a:solidFill>
              </a:rPr>
              <a:t>Invert authors</a:t>
            </a:r>
            <a:r>
              <a:rPr lang="ja-JP" altLang="en-US" dirty="0">
                <a:solidFill>
                  <a:schemeClr val="tx1">
                    <a:lumMod val="75000"/>
                    <a:lumOff val="25000"/>
                  </a:schemeClr>
                </a:solidFill>
              </a:rPr>
              <a:t>’</a:t>
            </a:r>
            <a:r>
              <a:rPr lang="en-US" altLang="ja-JP" dirty="0">
                <a:solidFill>
                  <a:schemeClr val="tx1">
                    <a:lumMod val="75000"/>
                    <a:lumOff val="25000"/>
                  </a:schemeClr>
                </a:solidFill>
              </a:rPr>
              <a:t> names </a:t>
            </a:r>
          </a:p>
          <a:p>
            <a:pPr marL="822960" lvl="2" indent="-182880" fontAlgn="auto">
              <a:spcAft>
                <a:spcPts val="0"/>
              </a:spcAft>
              <a:defRPr/>
            </a:pPr>
            <a:r>
              <a:rPr lang="en-US" altLang="ja-JP" dirty="0">
                <a:solidFill>
                  <a:schemeClr val="tx1">
                    <a:lumMod val="75000"/>
                    <a:lumOff val="25000"/>
                  </a:schemeClr>
                </a:solidFill>
              </a:rPr>
              <a:t>last name first followed by initials:</a:t>
            </a:r>
            <a:endParaRPr lang="en-US" dirty="0">
              <a:solidFill>
                <a:schemeClr val="tx1">
                  <a:lumMod val="75000"/>
                  <a:lumOff val="25000"/>
                </a:schemeClr>
              </a:solidFill>
            </a:endParaRPr>
          </a:p>
          <a:p>
            <a:pPr marL="0" indent="0" fontAlgn="auto">
              <a:spcAft>
                <a:spcPts val="0"/>
              </a:spcAft>
              <a:buFont typeface="Rage Italic" panose="03070502040507070304" pitchFamily="66" charset="0"/>
              <a:buNone/>
              <a:defRPr/>
            </a:pPr>
            <a:endParaRPr lang="en-US" dirty="0">
              <a:solidFill>
                <a:schemeClr val="tx1">
                  <a:lumMod val="75000"/>
                  <a:lumOff val="25000"/>
                </a:schemeClr>
              </a:solidFill>
            </a:endParaRPr>
          </a:p>
          <a:p>
            <a:pPr fontAlgn="auto">
              <a:spcAft>
                <a:spcPts val="0"/>
              </a:spcAft>
              <a:defRPr/>
            </a:pPr>
            <a:r>
              <a:rPr lang="en-US" dirty="0">
                <a:solidFill>
                  <a:schemeClr val="tx1">
                    <a:lumMod val="75000"/>
                    <a:lumOff val="25000"/>
                  </a:schemeClr>
                </a:solidFill>
              </a:rPr>
              <a:t>Alphabetize reference list entries by the last name of the first author of each work</a:t>
            </a:r>
          </a:p>
          <a:p>
            <a:pPr marL="0" indent="0" fontAlgn="auto">
              <a:spcAft>
                <a:spcPts val="0"/>
              </a:spcAft>
              <a:buFont typeface="Rage Italic" panose="03070502040507070304" pitchFamily="66" charset="0"/>
              <a:buNone/>
              <a:defRPr/>
            </a:pPr>
            <a:endParaRPr lang="en-US" dirty="0">
              <a:solidFill>
                <a:schemeClr val="tx1">
                  <a:lumMod val="75000"/>
                  <a:lumOff val="25000"/>
                </a:schemeClr>
              </a:solidFill>
            </a:endParaRPr>
          </a:p>
          <a:p>
            <a:pPr fontAlgn="auto">
              <a:spcAft>
                <a:spcPts val="0"/>
              </a:spcAft>
              <a:defRPr/>
            </a:pPr>
            <a:r>
              <a:rPr lang="en-US" dirty="0">
                <a:solidFill>
                  <a:schemeClr val="tx1">
                    <a:lumMod val="75000"/>
                    <a:lumOff val="25000"/>
                  </a:schemeClr>
                </a:solidFill>
              </a:rPr>
              <a:t> Capitalize only the first letter of the first word of a title and subtitle, the first word after a colon or a dash in the title, and proper nouns: </a:t>
            </a:r>
          </a:p>
        </p:txBody>
      </p:sp>
      <p:sp>
        <p:nvSpPr>
          <p:cNvPr id="18436" name="Footer Placeholder 3">
            <a:extLst>
              <a:ext uri="{FF2B5EF4-FFF2-40B4-BE49-F238E27FC236}">
                <a16:creationId xmlns:a16="http://schemas.microsoft.com/office/drawing/2014/main" id="{ACC409DF-4272-4528-960F-2A22740FA438}"/>
              </a:ext>
            </a:extLst>
          </p:cNvPr>
          <p:cNvSpPr>
            <a:spLocks noGrp="1"/>
          </p:cNvSpPr>
          <p:nvPr>
            <p:ph type="ftr" sz="quarter" idx="11"/>
          </p:nvPr>
        </p:nvSpPr>
        <p:spPr bwMode="auto">
          <a:xfrm>
            <a:off x="6269038" y="-7938"/>
            <a:ext cx="2895600" cy="365126"/>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mbria" panose="02040503050406030204" pitchFamily="18" charset="0"/>
              </a:defRPr>
            </a:lvl1pPr>
            <a:lvl2pPr marL="742950" indent="-285750">
              <a:defRPr>
                <a:solidFill>
                  <a:schemeClr val="tx1"/>
                </a:solidFill>
                <a:latin typeface="Cambria" panose="02040503050406030204" pitchFamily="18" charset="0"/>
              </a:defRPr>
            </a:lvl2pPr>
            <a:lvl3pPr marL="1143000" indent="-228600">
              <a:defRPr>
                <a:solidFill>
                  <a:schemeClr val="tx1"/>
                </a:solidFill>
                <a:latin typeface="Cambria" panose="02040503050406030204" pitchFamily="18" charset="0"/>
              </a:defRPr>
            </a:lvl3pPr>
            <a:lvl4pPr marL="1600200" indent="-228600">
              <a:defRPr>
                <a:solidFill>
                  <a:schemeClr val="tx1"/>
                </a:solidFill>
                <a:latin typeface="Cambria" panose="02040503050406030204" pitchFamily="18" charset="0"/>
              </a:defRPr>
            </a:lvl4pPr>
            <a:lvl5pPr marL="2057400" indent="-228600">
              <a:defRPr>
                <a:solidFill>
                  <a:schemeClr val="tx1"/>
                </a:solidFill>
                <a:latin typeface="Cambria" panose="02040503050406030204" pitchFamily="18" charset="0"/>
              </a:defRPr>
            </a:lvl5pPr>
            <a:lvl6pPr marL="2514600" indent="-228600" fontAlgn="base">
              <a:spcBef>
                <a:spcPct val="0"/>
              </a:spcBef>
              <a:spcAft>
                <a:spcPct val="0"/>
              </a:spcAft>
              <a:defRPr>
                <a:solidFill>
                  <a:schemeClr val="tx1"/>
                </a:solidFill>
                <a:latin typeface="Cambria" panose="02040503050406030204" pitchFamily="18" charset="0"/>
              </a:defRPr>
            </a:lvl6pPr>
            <a:lvl7pPr marL="2971800" indent="-228600" fontAlgn="base">
              <a:spcBef>
                <a:spcPct val="0"/>
              </a:spcBef>
              <a:spcAft>
                <a:spcPct val="0"/>
              </a:spcAft>
              <a:defRPr>
                <a:solidFill>
                  <a:schemeClr val="tx1"/>
                </a:solidFill>
                <a:latin typeface="Cambria" panose="02040503050406030204" pitchFamily="18" charset="0"/>
              </a:defRPr>
            </a:lvl7pPr>
            <a:lvl8pPr marL="3429000" indent="-228600" fontAlgn="base">
              <a:spcBef>
                <a:spcPct val="0"/>
              </a:spcBef>
              <a:spcAft>
                <a:spcPct val="0"/>
              </a:spcAft>
              <a:defRPr>
                <a:solidFill>
                  <a:schemeClr val="tx1"/>
                </a:solidFill>
                <a:latin typeface="Cambria" panose="02040503050406030204" pitchFamily="18" charset="0"/>
              </a:defRPr>
            </a:lvl8pPr>
            <a:lvl9pPr marL="3886200" indent="-228600" fontAlgn="base">
              <a:spcBef>
                <a:spcPct val="0"/>
              </a:spcBef>
              <a:spcAft>
                <a:spcPct val="0"/>
              </a:spcAft>
              <a:defRPr>
                <a:solidFill>
                  <a:schemeClr val="tx1"/>
                </a:solidFill>
                <a:latin typeface="Cambria" panose="02040503050406030204" pitchFamily="18" charset="0"/>
              </a:defRPr>
            </a:lvl9pPr>
          </a:lstStyle>
          <a:p>
            <a:pPr fontAlgn="base">
              <a:spcBef>
                <a:spcPct val="0"/>
              </a:spcBef>
              <a:spcAft>
                <a:spcPct val="0"/>
              </a:spcAft>
            </a:pPr>
            <a:r>
              <a:rPr lang="en-US" altLang="en-US" sz="1600">
                <a:solidFill>
                  <a:srgbClr val="C00000"/>
                </a:solidFill>
                <a:latin typeface="Rage Italic" panose="03070502040507070304" pitchFamily="66" charset="0"/>
                <a:ea typeface="Rage Italic" panose="03070502040507070304" pitchFamily="66" charset="0"/>
              </a:rPr>
              <a:t>From the CHC Writing Center</a:t>
            </a:r>
          </a:p>
        </p:txBody>
      </p:sp>
      <p:sp>
        <p:nvSpPr>
          <p:cNvPr id="6" name="TextBox 5">
            <a:extLst>
              <a:ext uri="{FF2B5EF4-FFF2-40B4-BE49-F238E27FC236}">
                <a16:creationId xmlns:a16="http://schemas.microsoft.com/office/drawing/2014/main" id="{024B5311-9219-40EC-A5AF-332F0712402D}"/>
              </a:ext>
            </a:extLst>
          </p:cNvPr>
          <p:cNvSpPr txBox="1"/>
          <p:nvPr/>
        </p:nvSpPr>
        <p:spPr>
          <a:xfrm>
            <a:off x="5583238" y="2293938"/>
            <a:ext cx="1219200" cy="369887"/>
          </a:xfrm>
          <a:prstGeom prst="rect">
            <a:avLst/>
          </a:prstGeom>
        </p:spPr>
        <p:style>
          <a:lnRef idx="2">
            <a:schemeClr val="accent1"/>
          </a:lnRef>
          <a:fillRef idx="1">
            <a:schemeClr val="lt1"/>
          </a:fillRef>
          <a:effectRef idx="0">
            <a:schemeClr val="accent1"/>
          </a:effectRef>
          <a:fontRef idx="minor">
            <a:schemeClr val="dk1"/>
          </a:fontRef>
        </p:style>
        <p:txBody>
          <a:bodyPr>
            <a:spAutoFit/>
          </a:bodyPr>
          <a:lstStyle/>
          <a:p>
            <a:pPr marL="0" lvl="2" fontAlgn="auto">
              <a:spcBef>
                <a:spcPts val="0"/>
              </a:spcBef>
              <a:spcAft>
                <a:spcPts val="0"/>
              </a:spcAft>
              <a:defRPr/>
            </a:pPr>
            <a:r>
              <a:rPr lang="en-US" altLang="ja-JP" dirty="0"/>
              <a:t>Smith, J.Q.</a:t>
            </a:r>
          </a:p>
        </p:txBody>
      </p:sp>
      <p:sp>
        <p:nvSpPr>
          <p:cNvPr id="7" name="TextBox 6">
            <a:extLst>
              <a:ext uri="{FF2B5EF4-FFF2-40B4-BE49-F238E27FC236}">
                <a16:creationId xmlns:a16="http://schemas.microsoft.com/office/drawing/2014/main" id="{480B3243-3105-490A-8BC9-02AC708E8AE3}"/>
              </a:ext>
            </a:extLst>
          </p:cNvPr>
          <p:cNvSpPr txBox="1"/>
          <p:nvPr/>
        </p:nvSpPr>
        <p:spPr>
          <a:xfrm>
            <a:off x="1790700" y="5638800"/>
            <a:ext cx="6705600" cy="369888"/>
          </a:xfrm>
          <a:prstGeom prst="rect">
            <a:avLst/>
          </a:prstGeom>
        </p:spPr>
        <p:style>
          <a:lnRef idx="2">
            <a:schemeClr val="accent1"/>
          </a:lnRef>
          <a:fillRef idx="1">
            <a:schemeClr val="lt1"/>
          </a:fillRef>
          <a:effectRef idx="0">
            <a:schemeClr val="accent1"/>
          </a:effectRef>
          <a:fontRef idx="minor">
            <a:schemeClr val="dk1"/>
          </a:fontRef>
        </p:style>
        <p:txBody>
          <a:bodyPr>
            <a:spAutoFit/>
          </a:bodyPr>
          <a:lstStyle/>
          <a:p>
            <a:pPr fontAlgn="auto">
              <a:spcBef>
                <a:spcPts val="0"/>
              </a:spcBef>
              <a:spcAft>
                <a:spcPts val="0"/>
              </a:spcAft>
              <a:defRPr/>
            </a:pPr>
            <a:r>
              <a:rPr lang="en-US" dirty="0"/>
              <a:t>Toward effective poster presentations: An annotated bibliography </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3">
            <a:extLst>
              <a:ext uri="{FF2B5EF4-FFF2-40B4-BE49-F238E27FC236}">
                <a16:creationId xmlns:a16="http://schemas.microsoft.com/office/drawing/2014/main" id="{9B900507-5BB1-470D-8863-AC23D88595EC}"/>
              </a:ext>
            </a:extLst>
          </p:cNvPr>
          <p:cNvSpPr>
            <a:spLocks noGrp="1"/>
          </p:cNvSpPr>
          <p:nvPr>
            <p:ph type="title"/>
          </p:nvPr>
        </p:nvSpPr>
        <p:spPr/>
        <p:txBody>
          <a:bodyPr/>
          <a:lstStyle/>
          <a:p>
            <a:r>
              <a:rPr lang="en-US" altLang="en-US"/>
              <a:t>References:</a:t>
            </a:r>
            <a:br>
              <a:rPr lang="en-US" altLang="en-US"/>
            </a:br>
            <a:r>
              <a:rPr lang="en-US" altLang="en-US" sz="3200"/>
              <a:t>Basic Format for Books</a:t>
            </a:r>
          </a:p>
        </p:txBody>
      </p:sp>
      <p:sp>
        <p:nvSpPr>
          <p:cNvPr id="19459" name="Content Placeholder 4">
            <a:extLst>
              <a:ext uri="{FF2B5EF4-FFF2-40B4-BE49-F238E27FC236}">
                <a16:creationId xmlns:a16="http://schemas.microsoft.com/office/drawing/2014/main" id="{8644A6A5-A95C-4573-91D7-A10FD79FB337}"/>
              </a:ext>
            </a:extLst>
          </p:cNvPr>
          <p:cNvSpPr>
            <a:spLocks noGrp="1"/>
          </p:cNvSpPr>
          <p:nvPr>
            <p:ph idx="1"/>
          </p:nvPr>
        </p:nvSpPr>
        <p:spPr>
          <a:xfrm>
            <a:off x="881063" y="2362200"/>
            <a:ext cx="7467600" cy="3951288"/>
          </a:xfrm>
        </p:spPr>
        <p:txBody>
          <a:bodyPr/>
          <a:lstStyle/>
          <a:p>
            <a:r>
              <a:rPr lang="en-US" altLang="en-US" dirty="0"/>
              <a:t>Author, A. A. (Year of publication). </a:t>
            </a:r>
            <a:r>
              <a:rPr lang="en-US" altLang="en-US" i="1" dirty="0"/>
              <a:t>Title of work: Capital letter also for subtitle</a:t>
            </a:r>
            <a:r>
              <a:rPr lang="en-US" altLang="en-US" dirty="0"/>
              <a:t>. Publisher.</a:t>
            </a:r>
          </a:p>
          <a:p>
            <a:endParaRPr lang="en-US" altLang="en-US" dirty="0"/>
          </a:p>
          <a:p>
            <a:endParaRPr lang="en-US" altLang="en-US" dirty="0"/>
          </a:p>
          <a:p>
            <a:endParaRPr lang="en-US" altLang="en-US" dirty="0"/>
          </a:p>
        </p:txBody>
      </p:sp>
      <p:sp>
        <p:nvSpPr>
          <p:cNvPr id="19460" name="Footer Placeholder 2">
            <a:extLst>
              <a:ext uri="{FF2B5EF4-FFF2-40B4-BE49-F238E27FC236}">
                <a16:creationId xmlns:a16="http://schemas.microsoft.com/office/drawing/2014/main" id="{024535FE-6647-441D-8B89-3CCF36C7B03D}"/>
              </a:ext>
            </a:extLst>
          </p:cNvPr>
          <p:cNvSpPr>
            <a:spLocks noGrp="1"/>
          </p:cNvSpPr>
          <p:nvPr>
            <p:ph type="ftr" sz="quarter" idx="11"/>
          </p:nvPr>
        </p:nvSpPr>
        <p:spPr bwMode="auto">
          <a:xfrm>
            <a:off x="6264275" y="12700"/>
            <a:ext cx="28956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mbria" panose="02040503050406030204" pitchFamily="18" charset="0"/>
              </a:defRPr>
            </a:lvl1pPr>
            <a:lvl2pPr marL="742950" indent="-285750">
              <a:defRPr>
                <a:solidFill>
                  <a:schemeClr val="tx1"/>
                </a:solidFill>
                <a:latin typeface="Cambria" panose="02040503050406030204" pitchFamily="18" charset="0"/>
              </a:defRPr>
            </a:lvl2pPr>
            <a:lvl3pPr marL="1143000" indent="-228600">
              <a:defRPr>
                <a:solidFill>
                  <a:schemeClr val="tx1"/>
                </a:solidFill>
                <a:latin typeface="Cambria" panose="02040503050406030204" pitchFamily="18" charset="0"/>
              </a:defRPr>
            </a:lvl3pPr>
            <a:lvl4pPr marL="1600200" indent="-228600">
              <a:defRPr>
                <a:solidFill>
                  <a:schemeClr val="tx1"/>
                </a:solidFill>
                <a:latin typeface="Cambria" panose="02040503050406030204" pitchFamily="18" charset="0"/>
              </a:defRPr>
            </a:lvl4pPr>
            <a:lvl5pPr marL="2057400" indent="-228600">
              <a:defRPr>
                <a:solidFill>
                  <a:schemeClr val="tx1"/>
                </a:solidFill>
                <a:latin typeface="Cambria" panose="02040503050406030204" pitchFamily="18" charset="0"/>
              </a:defRPr>
            </a:lvl5pPr>
            <a:lvl6pPr marL="2514600" indent="-228600" fontAlgn="base">
              <a:spcBef>
                <a:spcPct val="0"/>
              </a:spcBef>
              <a:spcAft>
                <a:spcPct val="0"/>
              </a:spcAft>
              <a:defRPr>
                <a:solidFill>
                  <a:schemeClr val="tx1"/>
                </a:solidFill>
                <a:latin typeface="Cambria" panose="02040503050406030204" pitchFamily="18" charset="0"/>
              </a:defRPr>
            </a:lvl6pPr>
            <a:lvl7pPr marL="2971800" indent="-228600" fontAlgn="base">
              <a:spcBef>
                <a:spcPct val="0"/>
              </a:spcBef>
              <a:spcAft>
                <a:spcPct val="0"/>
              </a:spcAft>
              <a:defRPr>
                <a:solidFill>
                  <a:schemeClr val="tx1"/>
                </a:solidFill>
                <a:latin typeface="Cambria" panose="02040503050406030204" pitchFamily="18" charset="0"/>
              </a:defRPr>
            </a:lvl7pPr>
            <a:lvl8pPr marL="3429000" indent="-228600" fontAlgn="base">
              <a:spcBef>
                <a:spcPct val="0"/>
              </a:spcBef>
              <a:spcAft>
                <a:spcPct val="0"/>
              </a:spcAft>
              <a:defRPr>
                <a:solidFill>
                  <a:schemeClr val="tx1"/>
                </a:solidFill>
                <a:latin typeface="Cambria" panose="02040503050406030204" pitchFamily="18" charset="0"/>
              </a:defRPr>
            </a:lvl8pPr>
            <a:lvl9pPr marL="3886200" indent="-228600" fontAlgn="base">
              <a:spcBef>
                <a:spcPct val="0"/>
              </a:spcBef>
              <a:spcAft>
                <a:spcPct val="0"/>
              </a:spcAft>
              <a:defRPr>
                <a:solidFill>
                  <a:schemeClr val="tx1"/>
                </a:solidFill>
                <a:latin typeface="Cambria" panose="02040503050406030204" pitchFamily="18" charset="0"/>
              </a:defRPr>
            </a:lvl9pPr>
          </a:lstStyle>
          <a:p>
            <a:pPr fontAlgn="base">
              <a:spcBef>
                <a:spcPct val="0"/>
              </a:spcBef>
              <a:spcAft>
                <a:spcPct val="0"/>
              </a:spcAft>
            </a:pPr>
            <a:r>
              <a:rPr lang="en-US" altLang="en-US" sz="1600">
                <a:solidFill>
                  <a:srgbClr val="C00000"/>
                </a:solidFill>
                <a:latin typeface="Rage Italic" panose="03070502040507070304" pitchFamily="66" charset="0"/>
                <a:ea typeface="Rage Italic" panose="03070502040507070304" pitchFamily="66" charset="0"/>
              </a:rPr>
              <a:t>From the CHC Writing Center</a:t>
            </a:r>
          </a:p>
        </p:txBody>
      </p:sp>
      <p:sp>
        <p:nvSpPr>
          <p:cNvPr id="6" name="Rectangle 5">
            <a:extLst>
              <a:ext uri="{FF2B5EF4-FFF2-40B4-BE49-F238E27FC236}">
                <a16:creationId xmlns:a16="http://schemas.microsoft.com/office/drawing/2014/main" id="{71787B80-A42E-4378-8631-69383C614342}"/>
              </a:ext>
            </a:extLst>
          </p:cNvPr>
          <p:cNvSpPr/>
          <p:nvPr/>
        </p:nvSpPr>
        <p:spPr>
          <a:xfrm>
            <a:off x="1155700" y="4205288"/>
            <a:ext cx="7391400" cy="1524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r>
              <a:rPr lang="en-US" sz="2200" dirty="0" err="1"/>
              <a:t>Calfee</a:t>
            </a:r>
            <a:r>
              <a:rPr lang="en-US" sz="2200" dirty="0"/>
              <a:t>, R. C., &amp; Valencia, R. R. (1991). </a:t>
            </a:r>
            <a:r>
              <a:rPr lang="en-US" sz="2200" i="1" dirty="0"/>
              <a:t>APA guide to preparing      manuscripts for journal publication</a:t>
            </a:r>
            <a:r>
              <a:rPr lang="en-US" sz="2200" dirty="0"/>
              <a:t>. American Psychological Association.</a:t>
            </a:r>
          </a:p>
        </p:txBody>
      </p:sp>
      <p:sp>
        <p:nvSpPr>
          <p:cNvPr id="7" name="TextBox 6">
            <a:extLst>
              <a:ext uri="{FF2B5EF4-FFF2-40B4-BE49-F238E27FC236}">
                <a16:creationId xmlns:a16="http://schemas.microsoft.com/office/drawing/2014/main" id="{A02567DE-355E-4868-9C17-9318289E9030}"/>
              </a:ext>
            </a:extLst>
          </p:cNvPr>
          <p:cNvSpPr txBox="1"/>
          <p:nvPr/>
        </p:nvSpPr>
        <p:spPr>
          <a:xfrm>
            <a:off x="904875" y="3505200"/>
            <a:ext cx="762000" cy="461963"/>
          </a:xfrm>
          <a:prstGeom prst="rect">
            <a:avLst/>
          </a:prstGeom>
        </p:spPr>
        <p:style>
          <a:lnRef idx="2">
            <a:schemeClr val="accent1"/>
          </a:lnRef>
          <a:fillRef idx="1">
            <a:schemeClr val="lt1"/>
          </a:fillRef>
          <a:effectRef idx="0">
            <a:schemeClr val="accent1"/>
          </a:effectRef>
          <a:fontRef idx="minor">
            <a:schemeClr val="dk1"/>
          </a:fontRef>
        </p:style>
        <p:txBody>
          <a:bodyPr>
            <a:spAutoFit/>
          </a:bodyPr>
          <a:lstStyle/>
          <a:p>
            <a:pPr fontAlgn="auto">
              <a:spcBef>
                <a:spcPts val="0"/>
              </a:spcBef>
              <a:spcAft>
                <a:spcPts val="0"/>
              </a:spcAft>
              <a:defRPr/>
            </a:pPr>
            <a:r>
              <a:rPr lang="en-US" sz="2400" dirty="0"/>
              <a:t>Ex.:</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a:extLst>
              <a:ext uri="{FF2B5EF4-FFF2-40B4-BE49-F238E27FC236}">
                <a16:creationId xmlns:a16="http://schemas.microsoft.com/office/drawing/2014/main" id="{68857935-66C7-4BE2-8A0E-BE00E25C4907}"/>
              </a:ext>
            </a:extLst>
          </p:cNvPr>
          <p:cNvSpPr>
            <a:spLocks noGrp="1"/>
          </p:cNvSpPr>
          <p:nvPr>
            <p:ph type="title"/>
          </p:nvPr>
        </p:nvSpPr>
        <p:spPr/>
        <p:txBody>
          <a:bodyPr/>
          <a:lstStyle/>
          <a:p>
            <a:r>
              <a:rPr lang="en-US" altLang="en-US"/>
              <a:t>References:</a:t>
            </a:r>
            <a:br>
              <a:rPr lang="en-US" altLang="en-US"/>
            </a:br>
            <a:r>
              <a:rPr lang="en-US" altLang="en-US" sz="3200"/>
              <a:t>Article form an Online Periodical </a:t>
            </a:r>
          </a:p>
        </p:txBody>
      </p:sp>
      <p:sp>
        <p:nvSpPr>
          <p:cNvPr id="3" name="Content Placeholder 2">
            <a:extLst>
              <a:ext uri="{FF2B5EF4-FFF2-40B4-BE49-F238E27FC236}">
                <a16:creationId xmlns:a16="http://schemas.microsoft.com/office/drawing/2014/main" id="{DC78352F-7359-4DB8-8FDF-1C374349C2FA}"/>
              </a:ext>
            </a:extLst>
          </p:cNvPr>
          <p:cNvSpPr>
            <a:spLocks noGrp="1"/>
          </p:cNvSpPr>
          <p:nvPr>
            <p:ph idx="1"/>
          </p:nvPr>
        </p:nvSpPr>
        <p:spPr>
          <a:xfrm>
            <a:off x="838200" y="2133600"/>
            <a:ext cx="7467600" cy="3856038"/>
          </a:xfrm>
        </p:spPr>
        <p:txBody>
          <a:bodyPr rtlCol="0">
            <a:normAutofit/>
          </a:bodyPr>
          <a:lstStyle/>
          <a:p>
            <a:pPr fontAlgn="auto">
              <a:spcAft>
                <a:spcPts val="0"/>
              </a:spcAft>
              <a:defRPr/>
            </a:pPr>
            <a:r>
              <a:rPr lang="en-US" b="1" dirty="0">
                <a:solidFill>
                  <a:schemeClr val="tx1">
                    <a:lumMod val="75000"/>
                    <a:lumOff val="25000"/>
                  </a:schemeClr>
                </a:solidFill>
              </a:rPr>
              <a:t>With DOI Assigned</a:t>
            </a:r>
          </a:p>
          <a:p>
            <a:pPr marL="557784" lvl="1" fontAlgn="auto">
              <a:spcAft>
                <a:spcPts val="0"/>
              </a:spcAft>
              <a:defRPr/>
            </a:pPr>
            <a:r>
              <a:rPr lang="en-US" dirty="0">
                <a:solidFill>
                  <a:schemeClr val="tx1">
                    <a:lumMod val="75000"/>
                    <a:lumOff val="25000"/>
                  </a:schemeClr>
                </a:solidFill>
              </a:rPr>
              <a:t>Author, A. A., &amp; Author, B. B. (Date of publication). Title of article. </a:t>
            </a:r>
            <a:r>
              <a:rPr lang="en-US" i="1" dirty="0">
                <a:solidFill>
                  <a:schemeClr val="tx1">
                    <a:lumMod val="75000"/>
                    <a:lumOff val="25000"/>
                  </a:schemeClr>
                </a:solidFill>
              </a:rPr>
              <a:t>Title of Journal, volume number, </a:t>
            </a:r>
            <a:r>
              <a:rPr lang="en-US" dirty="0">
                <a:solidFill>
                  <a:schemeClr val="tx1">
                    <a:lumMod val="75000"/>
                    <a:lumOff val="25000"/>
                  </a:schemeClr>
                </a:solidFill>
              </a:rPr>
              <a:t>page range. doi:0000000/000000000000 </a:t>
            </a:r>
          </a:p>
          <a:p>
            <a:pPr fontAlgn="auto">
              <a:spcAft>
                <a:spcPts val="0"/>
              </a:spcAft>
              <a:defRPr/>
            </a:pPr>
            <a:endParaRPr lang="en-US" dirty="0">
              <a:solidFill>
                <a:schemeClr val="tx1">
                  <a:lumMod val="75000"/>
                  <a:lumOff val="25000"/>
                </a:schemeClr>
              </a:solidFill>
            </a:endParaRPr>
          </a:p>
          <a:p>
            <a:pPr marL="0" indent="0" fontAlgn="auto">
              <a:spcAft>
                <a:spcPts val="0"/>
              </a:spcAft>
              <a:buFont typeface="Rage Italic" panose="03070502040507070304" pitchFamily="66" charset="0"/>
              <a:buNone/>
              <a:defRPr/>
            </a:pPr>
            <a:endParaRPr lang="en-US" dirty="0">
              <a:solidFill>
                <a:schemeClr val="tx1">
                  <a:lumMod val="75000"/>
                  <a:lumOff val="25000"/>
                </a:schemeClr>
              </a:solidFill>
            </a:endParaRPr>
          </a:p>
        </p:txBody>
      </p:sp>
      <p:sp>
        <p:nvSpPr>
          <p:cNvPr id="20484" name="Footer Placeholder 3">
            <a:extLst>
              <a:ext uri="{FF2B5EF4-FFF2-40B4-BE49-F238E27FC236}">
                <a16:creationId xmlns:a16="http://schemas.microsoft.com/office/drawing/2014/main" id="{873E28FB-846A-4822-A49F-572EB2404E62}"/>
              </a:ext>
            </a:extLst>
          </p:cNvPr>
          <p:cNvSpPr>
            <a:spLocks noGrp="1"/>
          </p:cNvSpPr>
          <p:nvPr>
            <p:ph type="ftr" sz="quarter" idx="11"/>
          </p:nvPr>
        </p:nvSpPr>
        <p:spPr bwMode="auto">
          <a:xfrm>
            <a:off x="6262688" y="0"/>
            <a:ext cx="28956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mbria" panose="02040503050406030204" pitchFamily="18" charset="0"/>
              </a:defRPr>
            </a:lvl1pPr>
            <a:lvl2pPr marL="742950" indent="-285750">
              <a:defRPr>
                <a:solidFill>
                  <a:schemeClr val="tx1"/>
                </a:solidFill>
                <a:latin typeface="Cambria" panose="02040503050406030204" pitchFamily="18" charset="0"/>
              </a:defRPr>
            </a:lvl2pPr>
            <a:lvl3pPr marL="1143000" indent="-228600">
              <a:defRPr>
                <a:solidFill>
                  <a:schemeClr val="tx1"/>
                </a:solidFill>
                <a:latin typeface="Cambria" panose="02040503050406030204" pitchFamily="18" charset="0"/>
              </a:defRPr>
            </a:lvl3pPr>
            <a:lvl4pPr marL="1600200" indent="-228600">
              <a:defRPr>
                <a:solidFill>
                  <a:schemeClr val="tx1"/>
                </a:solidFill>
                <a:latin typeface="Cambria" panose="02040503050406030204" pitchFamily="18" charset="0"/>
              </a:defRPr>
            </a:lvl4pPr>
            <a:lvl5pPr marL="2057400" indent="-228600">
              <a:defRPr>
                <a:solidFill>
                  <a:schemeClr val="tx1"/>
                </a:solidFill>
                <a:latin typeface="Cambria" panose="02040503050406030204" pitchFamily="18" charset="0"/>
              </a:defRPr>
            </a:lvl5pPr>
            <a:lvl6pPr marL="2514600" indent="-228600" fontAlgn="base">
              <a:spcBef>
                <a:spcPct val="0"/>
              </a:spcBef>
              <a:spcAft>
                <a:spcPct val="0"/>
              </a:spcAft>
              <a:defRPr>
                <a:solidFill>
                  <a:schemeClr val="tx1"/>
                </a:solidFill>
                <a:latin typeface="Cambria" panose="02040503050406030204" pitchFamily="18" charset="0"/>
              </a:defRPr>
            </a:lvl6pPr>
            <a:lvl7pPr marL="2971800" indent="-228600" fontAlgn="base">
              <a:spcBef>
                <a:spcPct val="0"/>
              </a:spcBef>
              <a:spcAft>
                <a:spcPct val="0"/>
              </a:spcAft>
              <a:defRPr>
                <a:solidFill>
                  <a:schemeClr val="tx1"/>
                </a:solidFill>
                <a:latin typeface="Cambria" panose="02040503050406030204" pitchFamily="18" charset="0"/>
              </a:defRPr>
            </a:lvl7pPr>
            <a:lvl8pPr marL="3429000" indent="-228600" fontAlgn="base">
              <a:spcBef>
                <a:spcPct val="0"/>
              </a:spcBef>
              <a:spcAft>
                <a:spcPct val="0"/>
              </a:spcAft>
              <a:defRPr>
                <a:solidFill>
                  <a:schemeClr val="tx1"/>
                </a:solidFill>
                <a:latin typeface="Cambria" panose="02040503050406030204" pitchFamily="18" charset="0"/>
              </a:defRPr>
            </a:lvl8pPr>
            <a:lvl9pPr marL="3886200" indent="-228600" fontAlgn="base">
              <a:spcBef>
                <a:spcPct val="0"/>
              </a:spcBef>
              <a:spcAft>
                <a:spcPct val="0"/>
              </a:spcAft>
              <a:defRPr>
                <a:solidFill>
                  <a:schemeClr val="tx1"/>
                </a:solidFill>
                <a:latin typeface="Cambria" panose="02040503050406030204" pitchFamily="18" charset="0"/>
              </a:defRPr>
            </a:lvl9pPr>
          </a:lstStyle>
          <a:p>
            <a:pPr fontAlgn="base">
              <a:spcBef>
                <a:spcPct val="0"/>
              </a:spcBef>
              <a:spcAft>
                <a:spcPct val="0"/>
              </a:spcAft>
            </a:pPr>
            <a:r>
              <a:rPr lang="en-US" altLang="en-US" sz="1600">
                <a:solidFill>
                  <a:srgbClr val="C00000"/>
                </a:solidFill>
                <a:latin typeface="Rage Italic" panose="03070502040507070304" pitchFamily="66" charset="0"/>
                <a:ea typeface="Rage Italic" panose="03070502040507070304" pitchFamily="66" charset="0"/>
              </a:rPr>
              <a:t>From the CHC Writing Center</a:t>
            </a:r>
          </a:p>
        </p:txBody>
      </p:sp>
      <p:pic>
        <p:nvPicPr>
          <p:cNvPr id="20485" name="Picture 2">
            <a:extLst>
              <a:ext uri="{FF2B5EF4-FFF2-40B4-BE49-F238E27FC236}">
                <a16:creationId xmlns:a16="http://schemas.microsoft.com/office/drawing/2014/main" id="{B907FBA3-9C06-4BC0-95C7-A654D6C11F6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44550" y="3962400"/>
            <a:ext cx="871538"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a:extLst>
              <a:ext uri="{FF2B5EF4-FFF2-40B4-BE49-F238E27FC236}">
                <a16:creationId xmlns:a16="http://schemas.microsoft.com/office/drawing/2014/main" id="{41D8FAC3-C355-48D4-9A42-D62A95A84617}"/>
              </a:ext>
            </a:extLst>
          </p:cNvPr>
          <p:cNvSpPr/>
          <p:nvPr/>
        </p:nvSpPr>
        <p:spPr>
          <a:xfrm>
            <a:off x="1273175" y="4724400"/>
            <a:ext cx="7413625" cy="141128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r>
              <a:rPr lang="en-US" sz="2200" dirty="0" err="1"/>
              <a:t>Brownlie</a:t>
            </a:r>
            <a:r>
              <a:rPr lang="en-US" sz="2200" dirty="0"/>
              <a:t>, D. (2007). Toward effective poster presentations: An annotated bibliography. </a:t>
            </a:r>
            <a:r>
              <a:rPr lang="en-US" sz="2200" i="1" dirty="0"/>
              <a:t>European Journal of Marketing, 41</a:t>
            </a:r>
            <a:r>
              <a:rPr lang="en-US" sz="2200" dirty="0"/>
              <a:t>, 1245-1283. 10.1108/03090560710821161</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a:extLst>
              <a:ext uri="{FF2B5EF4-FFF2-40B4-BE49-F238E27FC236}">
                <a16:creationId xmlns:a16="http://schemas.microsoft.com/office/drawing/2014/main" id="{1CA0D4D2-E585-4B44-87D9-3A990497718F}"/>
              </a:ext>
            </a:extLst>
          </p:cNvPr>
          <p:cNvSpPr>
            <a:spLocks noGrp="1"/>
          </p:cNvSpPr>
          <p:nvPr>
            <p:ph type="title"/>
          </p:nvPr>
        </p:nvSpPr>
        <p:spPr/>
        <p:txBody>
          <a:bodyPr/>
          <a:lstStyle/>
          <a:p>
            <a:r>
              <a:rPr lang="en-US" altLang="en-US"/>
              <a:t>References:</a:t>
            </a:r>
            <a:br>
              <a:rPr lang="en-US" altLang="en-US"/>
            </a:br>
            <a:r>
              <a:rPr lang="en-US" altLang="en-US" sz="3200"/>
              <a:t>Article form an Online Periodical </a:t>
            </a:r>
          </a:p>
        </p:txBody>
      </p:sp>
      <p:sp>
        <p:nvSpPr>
          <p:cNvPr id="3" name="Content Placeholder 2">
            <a:extLst>
              <a:ext uri="{FF2B5EF4-FFF2-40B4-BE49-F238E27FC236}">
                <a16:creationId xmlns:a16="http://schemas.microsoft.com/office/drawing/2014/main" id="{EB11EBAD-2424-4D52-911E-C73FB5BFF061}"/>
              </a:ext>
            </a:extLst>
          </p:cNvPr>
          <p:cNvSpPr>
            <a:spLocks noGrp="1"/>
          </p:cNvSpPr>
          <p:nvPr>
            <p:ph idx="1"/>
          </p:nvPr>
        </p:nvSpPr>
        <p:spPr>
          <a:xfrm>
            <a:off x="833438" y="1889125"/>
            <a:ext cx="7467600" cy="3951288"/>
          </a:xfrm>
        </p:spPr>
        <p:txBody>
          <a:bodyPr rtlCol="0">
            <a:normAutofit/>
          </a:bodyPr>
          <a:lstStyle/>
          <a:p>
            <a:pPr fontAlgn="auto">
              <a:spcAft>
                <a:spcPts val="0"/>
              </a:spcAft>
              <a:defRPr/>
            </a:pPr>
            <a:r>
              <a:rPr lang="en-US" b="1" dirty="0">
                <a:solidFill>
                  <a:schemeClr val="tx1">
                    <a:lumMod val="75000"/>
                    <a:lumOff val="25000"/>
                  </a:schemeClr>
                </a:solidFill>
              </a:rPr>
              <a:t>With no DOI Assigned</a:t>
            </a:r>
          </a:p>
          <a:p>
            <a:pPr fontAlgn="auto">
              <a:spcAft>
                <a:spcPts val="0"/>
              </a:spcAft>
              <a:defRPr/>
            </a:pPr>
            <a:r>
              <a:rPr lang="en-US" dirty="0">
                <a:solidFill>
                  <a:schemeClr val="tx1">
                    <a:lumMod val="75000"/>
                    <a:lumOff val="25000"/>
                  </a:schemeClr>
                </a:solidFill>
              </a:rPr>
              <a:t>Online scholarly journal articles without a DOI require the URL of the journal home page. </a:t>
            </a:r>
          </a:p>
          <a:p>
            <a:pPr marL="557784" lvl="1" fontAlgn="auto">
              <a:spcAft>
                <a:spcPts val="0"/>
              </a:spcAft>
              <a:defRPr/>
            </a:pPr>
            <a:r>
              <a:rPr lang="en-US" dirty="0">
                <a:solidFill>
                  <a:schemeClr val="tx1">
                    <a:lumMod val="75000"/>
                    <a:lumOff val="25000"/>
                  </a:schemeClr>
                </a:solidFill>
              </a:rPr>
              <a:t>Author, A. A., &amp; Author, B. B. (Date of publication). Title of article. </a:t>
            </a:r>
            <a:r>
              <a:rPr lang="en-US" i="1" dirty="0">
                <a:solidFill>
                  <a:schemeClr val="tx1">
                    <a:lumMod val="75000"/>
                    <a:lumOff val="25000"/>
                  </a:schemeClr>
                </a:solidFill>
              </a:rPr>
              <a:t>Title of Journal, volume number. </a:t>
            </a:r>
            <a:r>
              <a:rPr lang="en-US" dirty="0">
                <a:solidFill>
                  <a:schemeClr val="tx1">
                    <a:lumMod val="75000"/>
                    <a:lumOff val="25000"/>
                  </a:schemeClr>
                </a:solidFill>
              </a:rPr>
              <a:t>http://www.journalhomepage.com/full/url/</a:t>
            </a:r>
          </a:p>
          <a:p>
            <a:pPr marL="0" indent="0" fontAlgn="auto">
              <a:spcAft>
                <a:spcPts val="0"/>
              </a:spcAft>
              <a:buFont typeface="Rage Italic" panose="03070502040507070304" pitchFamily="66" charset="0"/>
              <a:buNone/>
              <a:defRPr/>
            </a:pPr>
            <a:endParaRPr lang="en-US" dirty="0">
              <a:solidFill>
                <a:schemeClr val="tx1">
                  <a:lumMod val="75000"/>
                  <a:lumOff val="25000"/>
                </a:schemeClr>
              </a:solidFill>
            </a:endParaRPr>
          </a:p>
        </p:txBody>
      </p:sp>
      <p:sp>
        <p:nvSpPr>
          <p:cNvPr id="21508" name="Footer Placeholder 3">
            <a:extLst>
              <a:ext uri="{FF2B5EF4-FFF2-40B4-BE49-F238E27FC236}">
                <a16:creationId xmlns:a16="http://schemas.microsoft.com/office/drawing/2014/main" id="{4CDD4446-9B63-48CA-A107-3893D5A1E3B4}"/>
              </a:ext>
            </a:extLst>
          </p:cNvPr>
          <p:cNvSpPr>
            <a:spLocks noGrp="1"/>
          </p:cNvSpPr>
          <p:nvPr>
            <p:ph type="ftr" sz="quarter" idx="11"/>
          </p:nvPr>
        </p:nvSpPr>
        <p:spPr bwMode="auto">
          <a:xfrm>
            <a:off x="6221413" y="0"/>
            <a:ext cx="28956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mbria" panose="02040503050406030204" pitchFamily="18" charset="0"/>
              </a:defRPr>
            </a:lvl1pPr>
            <a:lvl2pPr marL="742950" indent="-285750">
              <a:defRPr>
                <a:solidFill>
                  <a:schemeClr val="tx1"/>
                </a:solidFill>
                <a:latin typeface="Cambria" panose="02040503050406030204" pitchFamily="18" charset="0"/>
              </a:defRPr>
            </a:lvl2pPr>
            <a:lvl3pPr marL="1143000" indent="-228600">
              <a:defRPr>
                <a:solidFill>
                  <a:schemeClr val="tx1"/>
                </a:solidFill>
                <a:latin typeface="Cambria" panose="02040503050406030204" pitchFamily="18" charset="0"/>
              </a:defRPr>
            </a:lvl3pPr>
            <a:lvl4pPr marL="1600200" indent="-228600">
              <a:defRPr>
                <a:solidFill>
                  <a:schemeClr val="tx1"/>
                </a:solidFill>
                <a:latin typeface="Cambria" panose="02040503050406030204" pitchFamily="18" charset="0"/>
              </a:defRPr>
            </a:lvl4pPr>
            <a:lvl5pPr marL="2057400" indent="-228600">
              <a:defRPr>
                <a:solidFill>
                  <a:schemeClr val="tx1"/>
                </a:solidFill>
                <a:latin typeface="Cambria" panose="02040503050406030204" pitchFamily="18" charset="0"/>
              </a:defRPr>
            </a:lvl5pPr>
            <a:lvl6pPr marL="2514600" indent="-228600" fontAlgn="base">
              <a:spcBef>
                <a:spcPct val="0"/>
              </a:spcBef>
              <a:spcAft>
                <a:spcPct val="0"/>
              </a:spcAft>
              <a:defRPr>
                <a:solidFill>
                  <a:schemeClr val="tx1"/>
                </a:solidFill>
                <a:latin typeface="Cambria" panose="02040503050406030204" pitchFamily="18" charset="0"/>
              </a:defRPr>
            </a:lvl6pPr>
            <a:lvl7pPr marL="2971800" indent="-228600" fontAlgn="base">
              <a:spcBef>
                <a:spcPct val="0"/>
              </a:spcBef>
              <a:spcAft>
                <a:spcPct val="0"/>
              </a:spcAft>
              <a:defRPr>
                <a:solidFill>
                  <a:schemeClr val="tx1"/>
                </a:solidFill>
                <a:latin typeface="Cambria" panose="02040503050406030204" pitchFamily="18" charset="0"/>
              </a:defRPr>
            </a:lvl7pPr>
            <a:lvl8pPr marL="3429000" indent="-228600" fontAlgn="base">
              <a:spcBef>
                <a:spcPct val="0"/>
              </a:spcBef>
              <a:spcAft>
                <a:spcPct val="0"/>
              </a:spcAft>
              <a:defRPr>
                <a:solidFill>
                  <a:schemeClr val="tx1"/>
                </a:solidFill>
                <a:latin typeface="Cambria" panose="02040503050406030204" pitchFamily="18" charset="0"/>
              </a:defRPr>
            </a:lvl8pPr>
            <a:lvl9pPr marL="3886200" indent="-228600" fontAlgn="base">
              <a:spcBef>
                <a:spcPct val="0"/>
              </a:spcBef>
              <a:spcAft>
                <a:spcPct val="0"/>
              </a:spcAft>
              <a:defRPr>
                <a:solidFill>
                  <a:schemeClr val="tx1"/>
                </a:solidFill>
                <a:latin typeface="Cambria" panose="02040503050406030204" pitchFamily="18" charset="0"/>
              </a:defRPr>
            </a:lvl9pPr>
          </a:lstStyle>
          <a:p>
            <a:pPr fontAlgn="base">
              <a:spcBef>
                <a:spcPct val="0"/>
              </a:spcBef>
              <a:spcAft>
                <a:spcPct val="0"/>
              </a:spcAft>
            </a:pPr>
            <a:r>
              <a:rPr lang="en-US" altLang="en-US" sz="1600">
                <a:solidFill>
                  <a:srgbClr val="C00000"/>
                </a:solidFill>
                <a:latin typeface="Rage Italic" panose="03070502040507070304" pitchFamily="66" charset="0"/>
                <a:ea typeface="Rage Italic" panose="03070502040507070304" pitchFamily="66" charset="0"/>
              </a:rPr>
              <a:t>From the CHC Writing Center</a:t>
            </a:r>
          </a:p>
        </p:txBody>
      </p:sp>
      <p:sp>
        <p:nvSpPr>
          <p:cNvPr id="6" name="Rectangle 5">
            <a:extLst>
              <a:ext uri="{FF2B5EF4-FFF2-40B4-BE49-F238E27FC236}">
                <a16:creationId xmlns:a16="http://schemas.microsoft.com/office/drawing/2014/main" id="{5C710B49-E7C5-4980-83B3-9720A56D7B25}"/>
              </a:ext>
            </a:extLst>
          </p:cNvPr>
          <p:cNvSpPr/>
          <p:nvPr/>
        </p:nvSpPr>
        <p:spPr>
          <a:xfrm>
            <a:off x="1447800" y="4991100"/>
            <a:ext cx="6858000" cy="142716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r>
              <a:rPr lang="en-US" sz="2200" dirty="0"/>
              <a:t>Kenneth, I. A. (2000). A Buddhist response to the nature of human rights. </a:t>
            </a:r>
            <a:r>
              <a:rPr lang="en-US" sz="2200" i="1" dirty="0"/>
              <a:t>Journal of Buddhist Ethics, 8</a:t>
            </a:r>
            <a:r>
              <a:rPr lang="en-US" sz="2200" dirty="0"/>
              <a:t>. http://www.cac.psu.edu/jbe/twocont.html</a:t>
            </a:r>
          </a:p>
        </p:txBody>
      </p:sp>
      <p:pic>
        <p:nvPicPr>
          <p:cNvPr id="21510" name="Picture 2">
            <a:extLst>
              <a:ext uri="{FF2B5EF4-FFF2-40B4-BE49-F238E27FC236}">
                <a16:creationId xmlns:a16="http://schemas.microsoft.com/office/drawing/2014/main" id="{AEB7954E-D9AF-40AE-BB3F-845C6FC9FF3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90588" y="4343400"/>
            <a:ext cx="871537"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a:extLst>
              <a:ext uri="{FF2B5EF4-FFF2-40B4-BE49-F238E27FC236}">
                <a16:creationId xmlns:a16="http://schemas.microsoft.com/office/drawing/2014/main" id="{D57000BF-0EFE-4628-B436-C73ACC8980F6}"/>
              </a:ext>
            </a:extLst>
          </p:cNvPr>
          <p:cNvSpPr>
            <a:spLocks noGrp="1"/>
          </p:cNvSpPr>
          <p:nvPr>
            <p:ph type="title"/>
          </p:nvPr>
        </p:nvSpPr>
        <p:spPr>
          <a:xfrm>
            <a:off x="533400" y="152400"/>
            <a:ext cx="8040688" cy="1443038"/>
          </a:xfrm>
        </p:spPr>
        <p:txBody>
          <a:bodyPr/>
          <a:lstStyle/>
          <a:p>
            <a:r>
              <a:rPr lang="en-US" altLang="en-US"/>
              <a:t>References:</a:t>
            </a:r>
            <a:br>
              <a:rPr lang="en-US" altLang="en-US"/>
            </a:br>
            <a:r>
              <a:rPr lang="en-US" altLang="en-US" sz="3200"/>
              <a:t>Online Encyclopedias and Dictionaries</a:t>
            </a:r>
          </a:p>
        </p:txBody>
      </p:sp>
      <p:sp>
        <p:nvSpPr>
          <p:cNvPr id="3" name="Content Placeholder 2">
            <a:extLst>
              <a:ext uri="{FF2B5EF4-FFF2-40B4-BE49-F238E27FC236}">
                <a16:creationId xmlns:a16="http://schemas.microsoft.com/office/drawing/2014/main" id="{97750C9A-0125-4789-9863-172230FA6456}"/>
              </a:ext>
            </a:extLst>
          </p:cNvPr>
          <p:cNvSpPr>
            <a:spLocks noGrp="1"/>
          </p:cNvSpPr>
          <p:nvPr>
            <p:ph idx="1"/>
          </p:nvPr>
        </p:nvSpPr>
        <p:spPr>
          <a:xfrm>
            <a:off x="838200" y="1828800"/>
            <a:ext cx="7467600" cy="3951288"/>
          </a:xfrm>
        </p:spPr>
        <p:txBody>
          <a:bodyPr rtlCol="0">
            <a:normAutofit/>
          </a:bodyPr>
          <a:lstStyle/>
          <a:p>
            <a:pPr fontAlgn="auto">
              <a:spcAft>
                <a:spcPts val="0"/>
              </a:spcAft>
              <a:defRPr/>
            </a:pPr>
            <a:r>
              <a:rPr lang="en-US" b="1" dirty="0">
                <a:solidFill>
                  <a:schemeClr val="tx1">
                    <a:lumMod val="75000"/>
                    <a:lumOff val="25000"/>
                  </a:schemeClr>
                </a:solidFill>
              </a:rPr>
              <a:t>Online Encyclopedias and Dictionaries</a:t>
            </a:r>
          </a:p>
          <a:p>
            <a:pPr marL="557784" lvl="1" fontAlgn="auto">
              <a:spcAft>
                <a:spcPts val="0"/>
              </a:spcAft>
              <a:defRPr/>
            </a:pPr>
            <a:r>
              <a:rPr lang="en-US" dirty="0">
                <a:solidFill>
                  <a:schemeClr val="tx1">
                    <a:lumMod val="75000"/>
                    <a:lumOff val="25000"/>
                  </a:schemeClr>
                </a:solidFill>
              </a:rPr>
              <a:t>Often encyclopedias and dictionaries do not provide bylines (authors' names). When no byline is present, move the entry name to the front of the citation. Provide publication dates if present or specify (</a:t>
            </a:r>
            <a:r>
              <a:rPr lang="en-US" dirty="0" err="1">
                <a:solidFill>
                  <a:schemeClr val="tx1">
                    <a:lumMod val="75000"/>
                    <a:lumOff val="25000"/>
                  </a:schemeClr>
                </a:solidFill>
              </a:rPr>
              <a:t>n.d.</a:t>
            </a:r>
            <a:r>
              <a:rPr lang="en-US" dirty="0">
                <a:solidFill>
                  <a:schemeClr val="tx1">
                    <a:lumMod val="75000"/>
                    <a:lumOff val="25000"/>
                  </a:schemeClr>
                </a:solidFill>
              </a:rPr>
              <a:t>) if no date is present in the entry.</a:t>
            </a:r>
          </a:p>
          <a:p>
            <a:pPr marL="0" indent="0" fontAlgn="auto">
              <a:spcAft>
                <a:spcPts val="0"/>
              </a:spcAft>
              <a:buFont typeface="Rage Italic" panose="03070502040507070304" pitchFamily="66" charset="0"/>
              <a:buNone/>
              <a:defRPr/>
            </a:pPr>
            <a:endParaRPr lang="en-US" dirty="0">
              <a:solidFill>
                <a:schemeClr val="tx1">
                  <a:lumMod val="75000"/>
                  <a:lumOff val="25000"/>
                </a:schemeClr>
              </a:solidFill>
            </a:endParaRPr>
          </a:p>
        </p:txBody>
      </p:sp>
      <p:sp>
        <p:nvSpPr>
          <p:cNvPr id="22532" name="Footer Placeholder 3">
            <a:extLst>
              <a:ext uri="{FF2B5EF4-FFF2-40B4-BE49-F238E27FC236}">
                <a16:creationId xmlns:a16="http://schemas.microsoft.com/office/drawing/2014/main" id="{1231CD71-E66E-4DEF-A094-7778B989EF07}"/>
              </a:ext>
            </a:extLst>
          </p:cNvPr>
          <p:cNvSpPr>
            <a:spLocks noGrp="1"/>
          </p:cNvSpPr>
          <p:nvPr>
            <p:ph type="ftr" sz="quarter" idx="11"/>
          </p:nvPr>
        </p:nvSpPr>
        <p:spPr bwMode="auto">
          <a:xfrm>
            <a:off x="6284913" y="0"/>
            <a:ext cx="28956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mbria" panose="02040503050406030204" pitchFamily="18" charset="0"/>
              </a:defRPr>
            </a:lvl1pPr>
            <a:lvl2pPr marL="742950" indent="-285750">
              <a:defRPr>
                <a:solidFill>
                  <a:schemeClr val="tx1"/>
                </a:solidFill>
                <a:latin typeface="Cambria" panose="02040503050406030204" pitchFamily="18" charset="0"/>
              </a:defRPr>
            </a:lvl2pPr>
            <a:lvl3pPr marL="1143000" indent="-228600">
              <a:defRPr>
                <a:solidFill>
                  <a:schemeClr val="tx1"/>
                </a:solidFill>
                <a:latin typeface="Cambria" panose="02040503050406030204" pitchFamily="18" charset="0"/>
              </a:defRPr>
            </a:lvl3pPr>
            <a:lvl4pPr marL="1600200" indent="-228600">
              <a:defRPr>
                <a:solidFill>
                  <a:schemeClr val="tx1"/>
                </a:solidFill>
                <a:latin typeface="Cambria" panose="02040503050406030204" pitchFamily="18" charset="0"/>
              </a:defRPr>
            </a:lvl4pPr>
            <a:lvl5pPr marL="2057400" indent="-228600">
              <a:defRPr>
                <a:solidFill>
                  <a:schemeClr val="tx1"/>
                </a:solidFill>
                <a:latin typeface="Cambria" panose="02040503050406030204" pitchFamily="18" charset="0"/>
              </a:defRPr>
            </a:lvl5pPr>
            <a:lvl6pPr marL="2514600" indent="-228600" fontAlgn="base">
              <a:spcBef>
                <a:spcPct val="0"/>
              </a:spcBef>
              <a:spcAft>
                <a:spcPct val="0"/>
              </a:spcAft>
              <a:defRPr>
                <a:solidFill>
                  <a:schemeClr val="tx1"/>
                </a:solidFill>
                <a:latin typeface="Cambria" panose="02040503050406030204" pitchFamily="18" charset="0"/>
              </a:defRPr>
            </a:lvl6pPr>
            <a:lvl7pPr marL="2971800" indent="-228600" fontAlgn="base">
              <a:spcBef>
                <a:spcPct val="0"/>
              </a:spcBef>
              <a:spcAft>
                <a:spcPct val="0"/>
              </a:spcAft>
              <a:defRPr>
                <a:solidFill>
                  <a:schemeClr val="tx1"/>
                </a:solidFill>
                <a:latin typeface="Cambria" panose="02040503050406030204" pitchFamily="18" charset="0"/>
              </a:defRPr>
            </a:lvl7pPr>
            <a:lvl8pPr marL="3429000" indent="-228600" fontAlgn="base">
              <a:spcBef>
                <a:spcPct val="0"/>
              </a:spcBef>
              <a:spcAft>
                <a:spcPct val="0"/>
              </a:spcAft>
              <a:defRPr>
                <a:solidFill>
                  <a:schemeClr val="tx1"/>
                </a:solidFill>
                <a:latin typeface="Cambria" panose="02040503050406030204" pitchFamily="18" charset="0"/>
              </a:defRPr>
            </a:lvl8pPr>
            <a:lvl9pPr marL="3886200" indent="-228600" fontAlgn="base">
              <a:spcBef>
                <a:spcPct val="0"/>
              </a:spcBef>
              <a:spcAft>
                <a:spcPct val="0"/>
              </a:spcAft>
              <a:defRPr>
                <a:solidFill>
                  <a:schemeClr val="tx1"/>
                </a:solidFill>
                <a:latin typeface="Cambria" panose="02040503050406030204" pitchFamily="18" charset="0"/>
              </a:defRPr>
            </a:lvl9pPr>
          </a:lstStyle>
          <a:p>
            <a:pPr fontAlgn="base">
              <a:spcBef>
                <a:spcPct val="0"/>
              </a:spcBef>
              <a:spcAft>
                <a:spcPct val="0"/>
              </a:spcAft>
            </a:pPr>
            <a:r>
              <a:rPr lang="en-US" altLang="en-US" sz="1600">
                <a:solidFill>
                  <a:srgbClr val="C00000"/>
                </a:solidFill>
                <a:latin typeface="Rage Italic" panose="03070502040507070304" pitchFamily="66" charset="0"/>
                <a:ea typeface="Rage Italic" panose="03070502040507070304" pitchFamily="66" charset="0"/>
              </a:rPr>
              <a:t>From the CHC Writing Center</a:t>
            </a:r>
          </a:p>
        </p:txBody>
      </p:sp>
      <p:sp>
        <p:nvSpPr>
          <p:cNvPr id="5" name="Rectangle 4">
            <a:extLst>
              <a:ext uri="{FF2B5EF4-FFF2-40B4-BE49-F238E27FC236}">
                <a16:creationId xmlns:a16="http://schemas.microsoft.com/office/drawing/2014/main" id="{CE0E5283-DE5C-4127-AB7E-F31B7F4A157C}"/>
              </a:ext>
            </a:extLst>
          </p:cNvPr>
          <p:cNvSpPr/>
          <p:nvPr/>
        </p:nvSpPr>
        <p:spPr>
          <a:xfrm>
            <a:off x="914400" y="4953000"/>
            <a:ext cx="8153400" cy="1066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r>
              <a:rPr lang="en-US" sz="2200" dirty="0"/>
              <a:t>Feminism. (</a:t>
            </a:r>
            <a:r>
              <a:rPr lang="en-US" sz="2200" dirty="0" err="1"/>
              <a:t>n.d.</a:t>
            </a:r>
            <a:r>
              <a:rPr lang="en-US" sz="2200" dirty="0"/>
              <a:t>). In </a:t>
            </a:r>
            <a:r>
              <a:rPr lang="en-US" sz="2200" i="1" dirty="0" err="1"/>
              <a:t>Encyclopædia</a:t>
            </a:r>
            <a:r>
              <a:rPr lang="en-US" sz="2200" i="1" dirty="0"/>
              <a:t> Britannica online</a:t>
            </a:r>
            <a:r>
              <a:rPr lang="en-US" sz="2200" dirty="0"/>
              <a:t>. http://www.britannica.com/EBchecked/topic/724633/feminism</a:t>
            </a:r>
          </a:p>
        </p:txBody>
      </p:sp>
      <p:pic>
        <p:nvPicPr>
          <p:cNvPr id="22534" name="Picture 2">
            <a:extLst>
              <a:ext uri="{FF2B5EF4-FFF2-40B4-BE49-F238E27FC236}">
                <a16:creationId xmlns:a16="http://schemas.microsoft.com/office/drawing/2014/main" id="{CB3A9213-97CB-4D5D-8DF2-21F5225F33A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5800" y="4237038"/>
            <a:ext cx="871538"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a:extLst>
              <a:ext uri="{FF2B5EF4-FFF2-40B4-BE49-F238E27FC236}">
                <a16:creationId xmlns:a16="http://schemas.microsoft.com/office/drawing/2014/main" id="{79917C51-13E7-4501-8A11-3039ED743771}"/>
              </a:ext>
            </a:extLst>
          </p:cNvPr>
          <p:cNvSpPr>
            <a:spLocks noGrp="1"/>
          </p:cNvSpPr>
          <p:nvPr>
            <p:ph type="title"/>
          </p:nvPr>
        </p:nvSpPr>
        <p:spPr>
          <a:xfrm>
            <a:off x="152400" y="381000"/>
            <a:ext cx="8610600" cy="1270000"/>
          </a:xfrm>
        </p:spPr>
        <p:txBody>
          <a:bodyPr/>
          <a:lstStyle/>
          <a:p>
            <a:r>
              <a:rPr lang="en-US" altLang="en-US"/>
              <a:t>References:</a:t>
            </a:r>
            <a:br>
              <a:rPr lang="en-US" altLang="en-US"/>
            </a:br>
            <a:r>
              <a:rPr lang="en-US" altLang="en-US" sz="3000"/>
              <a:t>Web Document, Web Page, or Report</a:t>
            </a:r>
          </a:p>
        </p:txBody>
      </p:sp>
      <p:sp>
        <p:nvSpPr>
          <p:cNvPr id="3" name="Content Placeholder 2">
            <a:extLst>
              <a:ext uri="{FF2B5EF4-FFF2-40B4-BE49-F238E27FC236}">
                <a16:creationId xmlns:a16="http://schemas.microsoft.com/office/drawing/2014/main" id="{C2B6F57D-15AD-40DC-AD14-13CC332FD2D4}"/>
              </a:ext>
            </a:extLst>
          </p:cNvPr>
          <p:cNvSpPr>
            <a:spLocks noGrp="1"/>
          </p:cNvSpPr>
          <p:nvPr>
            <p:ph idx="1"/>
          </p:nvPr>
        </p:nvSpPr>
        <p:spPr>
          <a:xfrm>
            <a:off x="304800" y="2438400"/>
            <a:ext cx="7467600" cy="3951288"/>
          </a:xfrm>
        </p:spPr>
        <p:txBody>
          <a:bodyPr rtlCol="0">
            <a:normAutofit/>
          </a:bodyPr>
          <a:lstStyle/>
          <a:p>
            <a:pPr fontAlgn="auto">
              <a:spcAft>
                <a:spcPts val="0"/>
              </a:spcAft>
              <a:defRPr/>
            </a:pPr>
            <a:r>
              <a:rPr lang="en-US" dirty="0">
                <a:solidFill>
                  <a:schemeClr val="tx1">
                    <a:lumMod val="75000"/>
                    <a:lumOff val="25000"/>
                  </a:schemeClr>
                </a:solidFill>
              </a:rPr>
              <a:t>List as much of the following information as possible</a:t>
            </a:r>
          </a:p>
          <a:p>
            <a:pPr marL="822960" lvl="2" indent="-182880" fontAlgn="auto">
              <a:spcAft>
                <a:spcPts val="0"/>
              </a:spcAft>
              <a:defRPr/>
            </a:pPr>
            <a:r>
              <a:rPr lang="en-US" dirty="0">
                <a:solidFill>
                  <a:schemeClr val="tx1">
                    <a:lumMod val="75000"/>
                    <a:lumOff val="25000"/>
                  </a:schemeClr>
                </a:solidFill>
              </a:rPr>
              <a:t>Author, A. A., &amp; Author, B. B. (Date of publication). </a:t>
            </a:r>
            <a:r>
              <a:rPr lang="en-US" i="1" dirty="0">
                <a:solidFill>
                  <a:schemeClr val="tx1">
                    <a:lumMod val="75000"/>
                    <a:lumOff val="25000"/>
                  </a:schemeClr>
                </a:solidFill>
              </a:rPr>
              <a:t>Title of document</a:t>
            </a:r>
            <a:r>
              <a:rPr lang="en-US" dirty="0">
                <a:solidFill>
                  <a:schemeClr val="tx1">
                    <a:lumMod val="75000"/>
                    <a:lumOff val="25000"/>
                  </a:schemeClr>
                </a:solidFill>
              </a:rPr>
              <a:t>. http://Web address</a:t>
            </a:r>
          </a:p>
          <a:p>
            <a:pPr marL="0" indent="0" fontAlgn="auto">
              <a:spcAft>
                <a:spcPts val="0"/>
              </a:spcAft>
              <a:buFont typeface="Rage Italic" panose="03070502040507070304" pitchFamily="66" charset="0"/>
              <a:buNone/>
              <a:defRPr/>
            </a:pPr>
            <a:endParaRPr lang="en-US" dirty="0">
              <a:solidFill>
                <a:schemeClr val="tx1">
                  <a:lumMod val="75000"/>
                  <a:lumOff val="25000"/>
                </a:schemeClr>
              </a:solidFill>
            </a:endParaRPr>
          </a:p>
          <a:p>
            <a:pPr marL="0" indent="0" fontAlgn="auto">
              <a:spcAft>
                <a:spcPts val="0"/>
              </a:spcAft>
              <a:buFont typeface="Rage Italic" panose="03070502040507070304" pitchFamily="66" charset="0"/>
              <a:buNone/>
              <a:defRPr/>
            </a:pPr>
            <a:endParaRPr lang="en-US" dirty="0">
              <a:solidFill>
                <a:schemeClr val="tx1">
                  <a:lumMod val="75000"/>
                  <a:lumOff val="25000"/>
                </a:schemeClr>
              </a:solidFill>
            </a:endParaRPr>
          </a:p>
        </p:txBody>
      </p:sp>
      <p:sp>
        <p:nvSpPr>
          <p:cNvPr id="23556" name="Footer Placeholder 3">
            <a:extLst>
              <a:ext uri="{FF2B5EF4-FFF2-40B4-BE49-F238E27FC236}">
                <a16:creationId xmlns:a16="http://schemas.microsoft.com/office/drawing/2014/main" id="{45B9BCE3-87E4-435C-9895-1BEDB53E2FD1}"/>
              </a:ext>
            </a:extLst>
          </p:cNvPr>
          <p:cNvSpPr>
            <a:spLocks noGrp="1"/>
          </p:cNvSpPr>
          <p:nvPr>
            <p:ph type="ftr" sz="quarter" idx="11"/>
          </p:nvPr>
        </p:nvSpPr>
        <p:spPr bwMode="auto">
          <a:xfrm>
            <a:off x="6172200" y="22225"/>
            <a:ext cx="28956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mbria" panose="02040503050406030204" pitchFamily="18" charset="0"/>
              </a:defRPr>
            </a:lvl1pPr>
            <a:lvl2pPr marL="742950" indent="-285750">
              <a:defRPr>
                <a:solidFill>
                  <a:schemeClr val="tx1"/>
                </a:solidFill>
                <a:latin typeface="Cambria" panose="02040503050406030204" pitchFamily="18" charset="0"/>
              </a:defRPr>
            </a:lvl2pPr>
            <a:lvl3pPr marL="1143000" indent="-228600">
              <a:defRPr>
                <a:solidFill>
                  <a:schemeClr val="tx1"/>
                </a:solidFill>
                <a:latin typeface="Cambria" panose="02040503050406030204" pitchFamily="18" charset="0"/>
              </a:defRPr>
            </a:lvl3pPr>
            <a:lvl4pPr marL="1600200" indent="-228600">
              <a:defRPr>
                <a:solidFill>
                  <a:schemeClr val="tx1"/>
                </a:solidFill>
                <a:latin typeface="Cambria" panose="02040503050406030204" pitchFamily="18" charset="0"/>
              </a:defRPr>
            </a:lvl4pPr>
            <a:lvl5pPr marL="2057400" indent="-228600">
              <a:defRPr>
                <a:solidFill>
                  <a:schemeClr val="tx1"/>
                </a:solidFill>
                <a:latin typeface="Cambria" panose="02040503050406030204" pitchFamily="18" charset="0"/>
              </a:defRPr>
            </a:lvl5pPr>
            <a:lvl6pPr marL="2514600" indent="-228600" fontAlgn="base">
              <a:spcBef>
                <a:spcPct val="0"/>
              </a:spcBef>
              <a:spcAft>
                <a:spcPct val="0"/>
              </a:spcAft>
              <a:defRPr>
                <a:solidFill>
                  <a:schemeClr val="tx1"/>
                </a:solidFill>
                <a:latin typeface="Cambria" panose="02040503050406030204" pitchFamily="18" charset="0"/>
              </a:defRPr>
            </a:lvl6pPr>
            <a:lvl7pPr marL="2971800" indent="-228600" fontAlgn="base">
              <a:spcBef>
                <a:spcPct val="0"/>
              </a:spcBef>
              <a:spcAft>
                <a:spcPct val="0"/>
              </a:spcAft>
              <a:defRPr>
                <a:solidFill>
                  <a:schemeClr val="tx1"/>
                </a:solidFill>
                <a:latin typeface="Cambria" panose="02040503050406030204" pitchFamily="18" charset="0"/>
              </a:defRPr>
            </a:lvl7pPr>
            <a:lvl8pPr marL="3429000" indent="-228600" fontAlgn="base">
              <a:spcBef>
                <a:spcPct val="0"/>
              </a:spcBef>
              <a:spcAft>
                <a:spcPct val="0"/>
              </a:spcAft>
              <a:defRPr>
                <a:solidFill>
                  <a:schemeClr val="tx1"/>
                </a:solidFill>
                <a:latin typeface="Cambria" panose="02040503050406030204" pitchFamily="18" charset="0"/>
              </a:defRPr>
            </a:lvl8pPr>
            <a:lvl9pPr marL="3886200" indent="-228600" fontAlgn="base">
              <a:spcBef>
                <a:spcPct val="0"/>
              </a:spcBef>
              <a:spcAft>
                <a:spcPct val="0"/>
              </a:spcAft>
              <a:defRPr>
                <a:solidFill>
                  <a:schemeClr val="tx1"/>
                </a:solidFill>
                <a:latin typeface="Cambria" panose="02040503050406030204" pitchFamily="18" charset="0"/>
              </a:defRPr>
            </a:lvl9pPr>
          </a:lstStyle>
          <a:p>
            <a:pPr fontAlgn="base">
              <a:spcBef>
                <a:spcPct val="0"/>
              </a:spcBef>
              <a:spcAft>
                <a:spcPct val="0"/>
              </a:spcAft>
            </a:pPr>
            <a:r>
              <a:rPr lang="en-US" altLang="en-US" sz="1600">
                <a:solidFill>
                  <a:srgbClr val="C00000"/>
                </a:solidFill>
                <a:latin typeface="Rage Italic" panose="03070502040507070304" pitchFamily="66" charset="0"/>
                <a:ea typeface="Rage Italic" panose="03070502040507070304" pitchFamily="66" charset="0"/>
              </a:rPr>
              <a:t>From the CHC Writing Center</a:t>
            </a:r>
          </a:p>
        </p:txBody>
      </p:sp>
      <p:sp>
        <p:nvSpPr>
          <p:cNvPr id="6" name="Rectangular Callout 5">
            <a:extLst>
              <a:ext uri="{FF2B5EF4-FFF2-40B4-BE49-F238E27FC236}">
                <a16:creationId xmlns:a16="http://schemas.microsoft.com/office/drawing/2014/main" id="{4AB109CB-A352-4486-A8E2-2257B201A6A3}"/>
              </a:ext>
            </a:extLst>
          </p:cNvPr>
          <p:cNvSpPr/>
          <p:nvPr/>
        </p:nvSpPr>
        <p:spPr>
          <a:xfrm rot="430951">
            <a:off x="7523163" y="1625600"/>
            <a:ext cx="1676400" cy="990600"/>
          </a:xfrm>
          <a:prstGeom prst="wedgeRectCallout">
            <a:avLst>
              <a:gd name="adj1" fmla="val -76134"/>
              <a:gd name="adj2" fmla="val 54526"/>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1400" dirty="0"/>
              <a:t>You may have to hunt around to find the information; </a:t>
            </a:r>
            <a:r>
              <a:rPr lang="en-US" sz="1400" b="1" dirty="0"/>
              <a:t>don't be lazy</a:t>
            </a:r>
            <a:r>
              <a:rPr lang="en-US" sz="1400" dirty="0"/>
              <a:t>! </a:t>
            </a:r>
          </a:p>
        </p:txBody>
      </p:sp>
      <p:sp>
        <p:nvSpPr>
          <p:cNvPr id="7" name="Rectangle 6">
            <a:extLst>
              <a:ext uri="{FF2B5EF4-FFF2-40B4-BE49-F238E27FC236}">
                <a16:creationId xmlns:a16="http://schemas.microsoft.com/office/drawing/2014/main" id="{5DEDBE3D-AB27-496D-A0FC-F9D68E9912B9}"/>
              </a:ext>
            </a:extLst>
          </p:cNvPr>
          <p:cNvSpPr/>
          <p:nvPr/>
        </p:nvSpPr>
        <p:spPr>
          <a:xfrm>
            <a:off x="1370013" y="4514850"/>
            <a:ext cx="6707187" cy="15049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r>
              <a:rPr lang="en-US" sz="2000" dirty="0" err="1"/>
              <a:t>Angeli</a:t>
            </a:r>
            <a:r>
              <a:rPr lang="en-US" sz="2000" dirty="0"/>
              <a:t>, E., Wagner, J., </a:t>
            </a:r>
            <a:r>
              <a:rPr lang="en-US" sz="2000" dirty="0" err="1"/>
              <a:t>Lawrick</a:t>
            </a:r>
            <a:r>
              <a:rPr lang="en-US" sz="2000" dirty="0"/>
              <a:t>, E., Moore, K., Anderson, M., </a:t>
            </a:r>
            <a:r>
              <a:rPr lang="en-US" sz="2000" dirty="0" err="1"/>
              <a:t>Soderland</a:t>
            </a:r>
            <a:r>
              <a:rPr lang="en-US" sz="2000" dirty="0"/>
              <a:t>, L., &amp; </a:t>
            </a:r>
            <a:r>
              <a:rPr lang="en-US" sz="2000" dirty="0" err="1"/>
              <a:t>Brizee</a:t>
            </a:r>
            <a:r>
              <a:rPr lang="en-US" sz="2000" dirty="0"/>
              <a:t>, A. (2010, May 5). </a:t>
            </a:r>
            <a:r>
              <a:rPr lang="en-US" sz="2000" i="1" dirty="0"/>
              <a:t>General format.</a:t>
            </a:r>
            <a:r>
              <a:rPr lang="en-US" sz="2000" dirty="0"/>
              <a:t> http://owl.english.purdue.edu/owl/resource/560/01/</a:t>
            </a:r>
          </a:p>
        </p:txBody>
      </p:sp>
      <p:pic>
        <p:nvPicPr>
          <p:cNvPr id="23559" name="Picture 2">
            <a:extLst>
              <a:ext uri="{FF2B5EF4-FFF2-40B4-BE49-F238E27FC236}">
                <a16:creationId xmlns:a16="http://schemas.microsoft.com/office/drawing/2014/main" id="{93D54563-66BD-4A37-80DB-56D20A2CB08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5800" y="3868738"/>
            <a:ext cx="865188"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F8333552-5F97-4C77-8FC3-0924B780C2D4}"/>
              </a:ext>
            </a:extLst>
          </p:cNvPr>
          <p:cNvSpPr>
            <a:spLocks noChangeArrowheads="1"/>
          </p:cNvSpPr>
          <p:nvPr/>
        </p:nvSpPr>
        <p:spPr bwMode="auto">
          <a:xfrm>
            <a:off x="6048375" y="1604963"/>
            <a:ext cx="1981200" cy="2819400"/>
          </a:xfrm>
          <a:prstGeom prst="rect">
            <a:avLst/>
          </a:prstGeom>
          <a:gradFill rotWithShape="1">
            <a:gsLst>
              <a:gs pos="0">
                <a:srgbClr val="FFEFD1"/>
              </a:gs>
              <a:gs pos="64999">
                <a:srgbClr val="F0EBD5"/>
              </a:gs>
              <a:gs pos="100000">
                <a:srgbClr val="D1C39F"/>
              </a:gs>
            </a:gsLst>
            <a:lin ang="2700000" scaled="1"/>
          </a:gradFill>
          <a:ln w="9525">
            <a:solidFill>
              <a:schemeClr val="tx1"/>
            </a:solidFill>
            <a:round/>
            <a:headEnd/>
            <a:tailEnd/>
          </a:ln>
          <a:effectLst>
            <a:outerShdw blurRad="63500" dist="38100" dir="10800000" algn="r" rotWithShape="0">
              <a:srgbClr val="000000">
                <a:alpha val="39999"/>
              </a:srgbClr>
            </a:outerShdw>
          </a:effectLst>
        </p:spPr>
        <p:txBody>
          <a:bodyPr/>
          <a:lstStyle/>
          <a:p>
            <a:pPr eaLnBrk="0" fontAlgn="auto" hangingPunct="0">
              <a:spcBef>
                <a:spcPts val="0"/>
              </a:spcBef>
              <a:spcAft>
                <a:spcPts val="0"/>
              </a:spcAft>
              <a:defRPr/>
            </a:pPr>
            <a:endParaRPr lang="en-US" dirty="0">
              <a:latin typeface="Arial" pitchFamily="-108" charset="0"/>
              <a:ea typeface="ＭＳ Ｐゴシック" pitchFamily="-108" charset="-128"/>
              <a:cs typeface="ＭＳ Ｐゴシック" pitchFamily="-108" charset="-128"/>
            </a:endParaRPr>
          </a:p>
          <a:p>
            <a:pPr eaLnBrk="0" fontAlgn="auto" hangingPunct="0">
              <a:spcBef>
                <a:spcPts val="0"/>
              </a:spcBef>
              <a:spcAft>
                <a:spcPts val="0"/>
              </a:spcAft>
              <a:defRPr/>
            </a:pPr>
            <a:r>
              <a:rPr lang="en-US" dirty="0">
                <a:latin typeface="Arial" pitchFamily="-108" charset="0"/>
                <a:ea typeface="ＭＳ Ｐゴシック" pitchFamily="-108" charset="-128"/>
                <a:cs typeface="ＭＳ Ｐゴシック" pitchFamily="-108" charset="-128"/>
              </a:rPr>
              <a:t>4. References</a:t>
            </a:r>
          </a:p>
        </p:txBody>
      </p:sp>
      <p:sp>
        <p:nvSpPr>
          <p:cNvPr id="7" name="Rectangle 6">
            <a:extLst>
              <a:ext uri="{FF2B5EF4-FFF2-40B4-BE49-F238E27FC236}">
                <a16:creationId xmlns:a16="http://schemas.microsoft.com/office/drawing/2014/main" id="{957E2078-9426-44EF-A4EB-E4EA9CDA5E7A}"/>
              </a:ext>
            </a:extLst>
          </p:cNvPr>
          <p:cNvSpPr>
            <a:spLocks noChangeArrowheads="1"/>
          </p:cNvSpPr>
          <p:nvPr/>
        </p:nvSpPr>
        <p:spPr bwMode="auto">
          <a:xfrm>
            <a:off x="4953000" y="2362200"/>
            <a:ext cx="1984375" cy="2819400"/>
          </a:xfrm>
          <a:prstGeom prst="rect">
            <a:avLst/>
          </a:prstGeom>
          <a:gradFill rotWithShape="1">
            <a:gsLst>
              <a:gs pos="0">
                <a:srgbClr val="FFEFD1"/>
              </a:gs>
              <a:gs pos="64999">
                <a:srgbClr val="F0EBD5"/>
              </a:gs>
              <a:gs pos="100000">
                <a:srgbClr val="D1C39F"/>
              </a:gs>
            </a:gsLst>
            <a:lin ang="2700000"/>
          </a:gradFill>
          <a:ln w="9525">
            <a:solidFill>
              <a:schemeClr val="tx1"/>
            </a:solidFill>
            <a:round/>
            <a:headEnd/>
            <a:tailEnd/>
          </a:ln>
          <a:effectLst>
            <a:outerShdw blurRad="63500" dist="38100" dir="10800000" algn="r" rotWithShape="0">
              <a:srgbClr val="000000">
                <a:alpha val="39999"/>
              </a:srgbClr>
            </a:outerShdw>
          </a:effectLst>
        </p:spPr>
        <p:txBody>
          <a:bodyPr/>
          <a:lstStyle/>
          <a:p>
            <a:pPr eaLnBrk="0" fontAlgn="auto" hangingPunct="0">
              <a:spcBef>
                <a:spcPts val="0"/>
              </a:spcBef>
              <a:spcAft>
                <a:spcPts val="0"/>
              </a:spcAft>
              <a:defRPr/>
            </a:pPr>
            <a:endParaRPr lang="en-US" dirty="0">
              <a:latin typeface="Arial" pitchFamily="-108" charset="0"/>
              <a:ea typeface="ＭＳ Ｐゴシック" pitchFamily="-108" charset="-128"/>
              <a:cs typeface="ＭＳ Ｐゴシック" pitchFamily="-108" charset="-128"/>
            </a:endParaRPr>
          </a:p>
          <a:p>
            <a:pPr eaLnBrk="0" fontAlgn="auto" hangingPunct="0">
              <a:spcBef>
                <a:spcPts val="0"/>
              </a:spcBef>
              <a:spcAft>
                <a:spcPts val="0"/>
              </a:spcAft>
              <a:defRPr/>
            </a:pPr>
            <a:r>
              <a:rPr lang="en-US" dirty="0">
                <a:latin typeface="Arial" pitchFamily="-108" charset="0"/>
                <a:ea typeface="ＭＳ Ｐゴシック" pitchFamily="-108" charset="-128"/>
                <a:cs typeface="ＭＳ Ｐゴシック" pitchFamily="-108" charset="-128"/>
              </a:rPr>
              <a:t>3. Main Body</a:t>
            </a:r>
          </a:p>
        </p:txBody>
      </p:sp>
      <p:sp>
        <p:nvSpPr>
          <p:cNvPr id="6" name="Rectangle 5">
            <a:extLst>
              <a:ext uri="{FF2B5EF4-FFF2-40B4-BE49-F238E27FC236}">
                <a16:creationId xmlns:a16="http://schemas.microsoft.com/office/drawing/2014/main" id="{9D77DE83-BDBA-4037-A721-C7E180397521}"/>
              </a:ext>
            </a:extLst>
          </p:cNvPr>
          <p:cNvSpPr>
            <a:spLocks noChangeArrowheads="1"/>
          </p:cNvSpPr>
          <p:nvPr/>
        </p:nvSpPr>
        <p:spPr bwMode="auto">
          <a:xfrm>
            <a:off x="3784600" y="3019425"/>
            <a:ext cx="1984375" cy="2819400"/>
          </a:xfrm>
          <a:prstGeom prst="rect">
            <a:avLst/>
          </a:prstGeom>
          <a:gradFill rotWithShape="1">
            <a:gsLst>
              <a:gs pos="0">
                <a:srgbClr val="FFEFD1"/>
              </a:gs>
              <a:gs pos="64999">
                <a:srgbClr val="F0EBD5"/>
              </a:gs>
              <a:gs pos="100000">
                <a:srgbClr val="D1C39F"/>
              </a:gs>
            </a:gsLst>
            <a:lin ang="2700000" scaled="1"/>
          </a:gradFill>
          <a:ln w="9525">
            <a:solidFill>
              <a:schemeClr val="tx1"/>
            </a:solidFill>
            <a:round/>
            <a:headEnd/>
            <a:tailEnd/>
          </a:ln>
          <a:effectLst>
            <a:outerShdw blurRad="63500" dist="38100" dir="10800000" algn="r" rotWithShape="0">
              <a:srgbClr val="000000">
                <a:alpha val="39999"/>
              </a:srgbClr>
            </a:outerShdw>
          </a:effectLst>
        </p:spPr>
        <p:txBody>
          <a:bodyPr/>
          <a:lstStyle/>
          <a:p>
            <a:pPr eaLnBrk="0" fontAlgn="auto" hangingPunct="0">
              <a:spcBef>
                <a:spcPts val="0"/>
              </a:spcBef>
              <a:spcAft>
                <a:spcPts val="0"/>
              </a:spcAft>
              <a:defRPr/>
            </a:pPr>
            <a:endParaRPr lang="en-US" dirty="0">
              <a:latin typeface="Arial" pitchFamily="-108" charset="0"/>
              <a:ea typeface="ＭＳ Ｐゴシック" pitchFamily="-108" charset="-128"/>
              <a:cs typeface="ＭＳ Ｐゴシック" pitchFamily="-108" charset="-128"/>
            </a:endParaRPr>
          </a:p>
          <a:p>
            <a:pPr eaLnBrk="0" fontAlgn="auto" hangingPunct="0">
              <a:spcBef>
                <a:spcPts val="0"/>
              </a:spcBef>
              <a:spcAft>
                <a:spcPts val="0"/>
              </a:spcAft>
              <a:defRPr/>
            </a:pPr>
            <a:r>
              <a:rPr lang="en-US" dirty="0">
                <a:latin typeface="Arial" pitchFamily="-108" charset="0"/>
                <a:ea typeface="ＭＳ Ｐゴシック" pitchFamily="-108" charset="-128"/>
                <a:cs typeface="ＭＳ Ｐゴシック" pitchFamily="-108" charset="-128"/>
              </a:rPr>
              <a:t>  2. Abstract</a:t>
            </a:r>
          </a:p>
        </p:txBody>
      </p:sp>
      <p:sp>
        <p:nvSpPr>
          <p:cNvPr id="6149" name="Title 1">
            <a:extLst>
              <a:ext uri="{FF2B5EF4-FFF2-40B4-BE49-F238E27FC236}">
                <a16:creationId xmlns:a16="http://schemas.microsoft.com/office/drawing/2014/main" id="{AE3D7A89-3817-4058-B095-E60DEDEA5113}"/>
              </a:ext>
            </a:extLst>
          </p:cNvPr>
          <p:cNvSpPr>
            <a:spLocks noGrp="1"/>
          </p:cNvSpPr>
          <p:nvPr>
            <p:ph type="title"/>
          </p:nvPr>
        </p:nvSpPr>
        <p:spPr/>
        <p:txBody>
          <a:bodyPr/>
          <a:lstStyle/>
          <a:p>
            <a:r>
              <a:rPr lang="en-US" altLang="en-US"/>
              <a:t>General Format</a:t>
            </a:r>
          </a:p>
        </p:txBody>
      </p:sp>
      <p:sp>
        <p:nvSpPr>
          <p:cNvPr id="5" name="Rectangle 4">
            <a:extLst>
              <a:ext uri="{FF2B5EF4-FFF2-40B4-BE49-F238E27FC236}">
                <a16:creationId xmlns:a16="http://schemas.microsoft.com/office/drawing/2014/main" id="{E9F3E708-5347-462D-A152-955CC0BF33A4}"/>
              </a:ext>
            </a:extLst>
          </p:cNvPr>
          <p:cNvSpPr>
            <a:spLocks noChangeArrowheads="1"/>
          </p:cNvSpPr>
          <p:nvPr/>
        </p:nvSpPr>
        <p:spPr bwMode="auto">
          <a:xfrm>
            <a:off x="2741613" y="3743325"/>
            <a:ext cx="1984375" cy="2816225"/>
          </a:xfrm>
          <a:prstGeom prst="rect">
            <a:avLst/>
          </a:prstGeom>
          <a:gradFill rotWithShape="1">
            <a:gsLst>
              <a:gs pos="0">
                <a:srgbClr val="FFF6E7"/>
              </a:gs>
              <a:gs pos="64999">
                <a:srgbClr val="F0EBD5"/>
              </a:gs>
              <a:gs pos="100000">
                <a:srgbClr val="D1C39F"/>
              </a:gs>
            </a:gsLst>
            <a:lin ang="2700000" scaled="1"/>
          </a:gradFill>
          <a:ln w="9525">
            <a:solidFill>
              <a:schemeClr val="tx1"/>
            </a:solidFill>
            <a:round/>
            <a:headEnd/>
            <a:tailEnd/>
          </a:ln>
          <a:effectLst>
            <a:outerShdw blurRad="63500" dist="38100" dir="13500000" algn="br" rotWithShape="0">
              <a:srgbClr val="000000">
                <a:alpha val="39999"/>
              </a:srgbClr>
            </a:outerShdw>
          </a:effectLst>
        </p:spPr>
        <p:txBody>
          <a:bodyPr/>
          <a:lstStyle/>
          <a:p>
            <a:pPr eaLnBrk="0" fontAlgn="auto" hangingPunct="0">
              <a:spcBef>
                <a:spcPts val="0"/>
              </a:spcBef>
              <a:spcAft>
                <a:spcPts val="0"/>
              </a:spcAft>
              <a:defRPr/>
            </a:pPr>
            <a:endParaRPr lang="en-US" dirty="0">
              <a:latin typeface="Arial" pitchFamily="-108" charset="0"/>
              <a:ea typeface="ＭＳ Ｐゴシック" pitchFamily="-108" charset="-128"/>
              <a:cs typeface="ＭＳ Ｐゴシック" pitchFamily="-108" charset="-128"/>
            </a:endParaRPr>
          </a:p>
          <a:p>
            <a:pPr eaLnBrk="0" fontAlgn="auto" hangingPunct="0">
              <a:spcBef>
                <a:spcPts val="0"/>
              </a:spcBef>
              <a:spcAft>
                <a:spcPts val="0"/>
              </a:spcAft>
              <a:defRPr/>
            </a:pPr>
            <a:r>
              <a:rPr lang="en-US" dirty="0">
                <a:latin typeface="Arial" pitchFamily="-108" charset="0"/>
                <a:ea typeface="ＭＳ Ｐゴシック" pitchFamily="-108" charset="-128"/>
                <a:cs typeface="ＭＳ Ｐゴシック" pitchFamily="-108" charset="-128"/>
              </a:rPr>
              <a:t>1. Title page</a:t>
            </a:r>
          </a:p>
        </p:txBody>
      </p:sp>
      <p:sp useBgFill="1">
        <p:nvSpPr>
          <p:cNvPr id="18438" name="Rounded Rectangular Callout 9">
            <a:extLst>
              <a:ext uri="{FF2B5EF4-FFF2-40B4-BE49-F238E27FC236}">
                <a16:creationId xmlns:a16="http://schemas.microsoft.com/office/drawing/2014/main" id="{1A4FA814-5FB9-40A6-A7AF-68C86317BC4C}"/>
              </a:ext>
            </a:extLst>
          </p:cNvPr>
          <p:cNvSpPr>
            <a:spLocks noChangeArrowheads="1"/>
          </p:cNvSpPr>
          <p:nvPr/>
        </p:nvSpPr>
        <p:spPr bwMode="auto">
          <a:xfrm>
            <a:off x="152400" y="1581150"/>
            <a:ext cx="3581400" cy="1447800"/>
          </a:xfrm>
          <a:prstGeom prst="wedgeRoundRectCallout">
            <a:avLst>
              <a:gd name="adj1" fmla="val 71818"/>
              <a:gd name="adj2" fmla="val 25640"/>
              <a:gd name="adj3" fmla="val 16667"/>
            </a:avLst>
          </a:prstGeom>
          <a:ln/>
          <a:extLst/>
        </p:spPr>
        <p:style>
          <a:lnRef idx="2">
            <a:schemeClr val="accent1"/>
          </a:lnRef>
          <a:fillRef idx="1">
            <a:schemeClr val="lt1"/>
          </a:fillRef>
          <a:effectRef idx="0">
            <a:schemeClr val="accent1"/>
          </a:effectRef>
          <a:fontRef idx="minor">
            <a:schemeClr val="dk1"/>
          </a:fontRef>
        </p:style>
        <p:txBody>
          <a:bodyPr/>
          <a:lstStyle/>
          <a:p>
            <a:pPr eaLnBrk="0" fontAlgn="auto" hangingPunct="0">
              <a:spcBef>
                <a:spcPts val="0"/>
              </a:spcBef>
              <a:spcAft>
                <a:spcPts val="0"/>
              </a:spcAft>
              <a:defRPr/>
            </a:pPr>
            <a:r>
              <a:rPr lang="en-US" sz="2400" dirty="0"/>
              <a:t>Your essay should include four major sections:</a:t>
            </a:r>
          </a:p>
          <a:p>
            <a:pPr eaLnBrk="0" fontAlgn="auto" hangingPunct="0">
              <a:spcBef>
                <a:spcPts val="0"/>
              </a:spcBef>
              <a:spcAft>
                <a:spcPts val="0"/>
              </a:spcAft>
              <a:defRPr/>
            </a:pPr>
            <a:endParaRPr lang="en-US" dirty="0"/>
          </a:p>
        </p:txBody>
      </p:sp>
      <p:sp>
        <p:nvSpPr>
          <p:cNvPr id="6152" name="Footer Placeholder 1">
            <a:extLst>
              <a:ext uri="{FF2B5EF4-FFF2-40B4-BE49-F238E27FC236}">
                <a16:creationId xmlns:a16="http://schemas.microsoft.com/office/drawing/2014/main" id="{4388FC21-C394-46C7-8281-455950468A26}"/>
              </a:ext>
            </a:extLst>
          </p:cNvPr>
          <p:cNvSpPr>
            <a:spLocks noGrp="1"/>
          </p:cNvSpPr>
          <p:nvPr>
            <p:ph type="ftr" sz="quarter" idx="11"/>
          </p:nvPr>
        </p:nvSpPr>
        <p:spPr bwMode="auto">
          <a:xfrm>
            <a:off x="6248400" y="31750"/>
            <a:ext cx="28956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mbria" panose="02040503050406030204" pitchFamily="18" charset="0"/>
              </a:defRPr>
            </a:lvl1pPr>
            <a:lvl2pPr marL="742950" indent="-285750">
              <a:defRPr>
                <a:solidFill>
                  <a:schemeClr val="tx1"/>
                </a:solidFill>
                <a:latin typeface="Cambria" panose="02040503050406030204" pitchFamily="18" charset="0"/>
              </a:defRPr>
            </a:lvl2pPr>
            <a:lvl3pPr marL="1143000" indent="-228600">
              <a:defRPr>
                <a:solidFill>
                  <a:schemeClr val="tx1"/>
                </a:solidFill>
                <a:latin typeface="Cambria" panose="02040503050406030204" pitchFamily="18" charset="0"/>
              </a:defRPr>
            </a:lvl3pPr>
            <a:lvl4pPr marL="1600200" indent="-228600">
              <a:defRPr>
                <a:solidFill>
                  <a:schemeClr val="tx1"/>
                </a:solidFill>
                <a:latin typeface="Cambria" panose="02040503050406030204" pitchFamily="18" charset="0"/>
              </a:defRPr>
            </a:lvl4pPr>
            <a:lvl5pPr marL="2057400" indent="-228600">
              <a:defRPr>
                <a:solidFill>
                  <a:schemeClr val="tx1"/>
                </a:solidFill>
                <a:latin typeface="Cambria" panose="02040503050406030204" pitchFamily="18" charset="0"/>
              </a:defRPr>
            </a:lvl5pPr>
            <a:lvl6pPr marL="2514600" indent="-228600" fontAlgn="base">
              <a:spcBef>
                <a:spcPct val="0"/>
              </a:spcBef>
              <a:spcAft>
                <a:spcPct val="0"/>
              </a:spcAft>
              <a:defRPr>
                <a:solidFill>
                  <a:schemeClr val="tx1"/>
                </a:solidFill>
                <a:latin typeface="Cambria" panose="02040503050406030204" pitchFamily="18" charset="0"/>
              </a:defRPr>
            </a:lvl6pPr>
            <a:lvl7pPr marL="2971800" indent="-228600" fontAlgn="base">
              <a:spcBef>
                <a:spcPct val="0"/>
              </a:spcBef>
              <a:spcAft>
                <a:spcPct val="0"/>
              </a:spcAft>
              <a:defRPr>
                <a:solidFill>
                  <a:schemeClr val="tx1"/>
                </a:solidFill>
                <a:latin typeface="Cambria" panose="02040503050406030204" pitchFamily="18" charset="0"/>
              </a:defRPr>
            </a:lvl7pPr>
            <a:lvl8pPr marL="3429000" indent="-228600" fontAlgn="base">
              <a:spcBef>
                <a:spcPct val="0"/>
              </a:spcBef>
              <a:spcAft>
                <a:spcPct val="0"/>
              </a:spcAft>
              <a:defRPr>
                <a:solidFill>
                  <a:schemeClr val="tx1"/>
                </a:solidFill>
                <a:latin typeface="Cambria" panose="02040503050406030204" pitchFamily="18" charset="0"/>
              </a:defRPr>
            </a:lvl8pPr>
            <a:lvl9pPr marL="3886200" indent="-228600" fontAlgn="base">
              <a:spcBef>
                <a:spcPct val="0"/>
              </a:spcBef>
              <a:spcAft>
                <a:spcPct val="0"/>
              </a:spcAft>
              <a:defRPr>
                <a:solidFill>
                  <a:schemeClr val="tx1"/>
                </a:solidFill>
                <a:latin typeface="Cambria" panose="02040503050406030204" pitchFamily="18" charset="0"/>
              </a:defRPr>
            </a:lvl9pPr>
          </a:lstStyle>
          <a:p>
            <a:pPr fontAlgn="base">
              <a:spcBef>
                <a:spcPct val="0"/>
              </a:spcBef>
              <a:spcAft>
                <a:spcPct val="0"/>
              </a:spcAft>
            </a:pPr>
            <a:r>
              <a:rPr lang="en-US" altLang="en-US" sz="1600">
                <a:solidFill>
                  <a:srgbClr val="C00000"/>
                </a:solidFill>
                <a:latin typeface="Rage Italic" panose="03070502040507070304" pitchFamily="66" charset="0"/>
                <a:ea typeface="Rage Italic" panose="03070502040507070304" pitchFamily="66" charset="0"/>
              </a:rPr>
              <a:t>From the CHC Writing Center</a:t>
            </a:r>
          </a:p>
        </p:txBody>
      </p:sp>
    </p:spTree>
  </p:cSld>
  <p:clrMapOvr>
    <a:masterClrMapping/>
  </p:clrMapOvr>
  <p:transition spd="slow"/>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79287F8A-BA98-40FC-B6C0-8C07B031B0DA}"/>
              </a:ext>
            </a:extLst>
          </p:cNvPr>
          <p:cNvPicPr>
            <a:picLocks noChangeAspect="1"/>
          </p:cNvPicPr>
          <p:nvPr/>
        </p:nvPicPr>
        <p:blipFill rotWithShape="1">
          <a:blip r:embed="rId2"/>
          <a:srcRect l="24066" t="3797" r="10498" b="43332"/>
          <a:stretch/>
        </p:blipFill>
        <p:spPr>
          <a:xfrm>
            <a:off x="2395178" y="1896448"/>
            <a:ext cx="4552131" cy="4769297"/>
          </a:xfrm>
          <a:prstGeom prst="rect">
            <a:avLst/>
          </a:prstGeom>
        </p:spPr>
      </p:pic>
      <p:sp>
        <p:nvSpPr>
          <p:cNvPr id="7170" name="Title 1">
            <a:extLst>
              <a:ext uri="{FF2B5EF4-FFF2-40B4-BE49-F238E27FC236}">
                <a16:creationId xmlns:a16="http://schemas.microsoft.com/office/drawing/2014/main" id="{18A358C2-00DD-4148-B6BD-B1FE3E1D3A3C}"/>
              </a:ext>
            </a:extLst>
          </p:cNvPr>
          <p:cNvSpPr>
            <a:spLocks noGrp="1"/>
          </p:cNvSpPr>
          <p:nvPr>
            <p:ph type="title"/>
          </p:nvPr>
        </p:nvSpPr>
        <p:spPr/>
        <p:txBody>
          <a:bodyPr/>
          <a:lstStyle/>
          <a:p>
            <a:r>
              <a:rPr lang="en-US" altLang="en-US"/>
              <a:t>Formatting the Title Page</a:t>
            </a:r>
          </a:p>
        </p:txBody>
      </p:sp>
      <p:sp>
        <p:nvSpPr>
          <p:cNvPr id="7171" name="Footer Placeholder 4">
            <a:extLst>
              <a:ext uri="{FF2B5EF4-FFF2-40B4-BE49-F238E27FC236}">
                <a16:creationId xmlns:a16="http://schemas.microsoft.com/office/drawing/2014/main" id="{B4EC29C0-A15B-4666-8A3C-D6583F58E3FE}"/>
              </a:ext>
            </a:extLst>
          </p:cNvPr>
          <p:cNvSpPr>
            <a:spLocks noGrp="1"/>
          </p:cNvSpPr>
          <p:nvPr>
            <p:ph type="ftr" sz="quarter" idx="11"/>
          </p:nvPr>
        </p:nvSpPr>
        <p:spPr bwMode="auto">
          <a:xfrm>
            <a:off x="6661150" y="0"/>
            <a:ext cx="2457450" cy="2603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mbria" panose="02040503050406030204" pitchFamily="18" charset="0"/>
              </a:defRPr>
            </a:lvl1pPr>
            <a:lvl2pPr marL="742950" indent="-285750">
              <a:defRPr>
                <a:solidFill>
                  <a:schemeClr val="tx1"/>
                </a:solidFill>
                <a:latin typeface="Cambria" panose="02040503050406030204" pitchFamily="18" charset="0"/>
              </a:defRPr>
            </a:lvl2pPr>
            <a:lvl3pPr marL="1143000" indent="-228600">
              <a:defRPr>
                <a:solidFill>
                  <a:schemeClr val="tx1"/>
                </a:solidFill>
                <a:latin typeface="Cambria" panose="02040503050406030204" pitchFamily="18" charset="0"/>
              </a:defRPr>
            </a:lvl3pPr>
            <a:lvl4pPr marL="1600200" indent="-228600">
              <a:defRPr>
                <a:solidFill>
                  <a:schemeClr val="tx1"/>
                </a:solidFill>
                <a:latin typeface="Cambria" panose="02040503050406030204" pitchFamily="18" charset="0"/>
              </a:defRPr>
            </a:lvl4pPr>
            <a:lvl5pPr marL="2057400" indent="-228600">
              <a:defRPr>
                <a:solidFill>
                  <a:schemeClr val="tx1"/>
                </a:solidFill>
                <a:latin typeface="Cambria" panose="02040503050406030204" pitchFamily="18" charset="0"/>
              </a:defRPr>
            </a:lvl5pPr>
            <a:lvl6pPr marL="2514600" indent="-228600" fontAlgn="base">
              <a:spcBef>
                <a:spcPct val="0"/>
              </a:spcBef>
              <a:spcAft>
                <a:spcPct val="0"/>
              </a:spcAft>
              <a:defRPr>
                <a:solidFill>
                  <a:schemeClr val="tx1"/>
                </a:solidFill>
                <a:latin typeface="Cambria" panose="02040503050406030204" pitchFamily="18" charset="0"/>
              </a:defRPr>
            </a:lvl6pPr>
            <a:lvl7pPr marL="2971800" indent="-228600" fontAlgn="base">
              <a:spcBef>
                <a:spcPct val="0"/>
              </a:spcBef>
              <a:spcAft>
                <a:spcPct val="0"/>
              </a:spcAft>
              <a:defRPr>
                <a:solidFill>
                  <a:schemeClr val="tx1"/>
                </a:solidFill>
                <a:latin typeface="Cambria" panose="02040503050406030204" pitchFamily="18" charset="0"/>
              </a:defRPr>
            </a:lvl7pPr>
            <a:lvl8pPr marL="3429000" indent="-228600" fontAlgn="base">
              <a:spcBef>
                <a:spcPct val="0"/>
              </a:spcBef>
              <a:spcAft>
                <a:spcPct val="0"/>
              </a:spcAft>
              <a:defRPr>
                <a:solidFill>
                  <a:schemeClr val="tx1"/>
                </a:solidFill>
                <a:latin typeface="Cambria" panose="02040503050406030204" pitchFamily="18" charset="0"/>
              </a:defRPr>
            </a:lvl8pPr>
            <a:lvl9pPr marL="3886200" indent="-228600" fontAlgn="base">
              <a:spcBef>
                <a:spcPct val="0"/>
              </a:spcBef>
              <a:spcAft>
                <a:spcPct val="0"/>
              </a:spcAft>
              <a:defRPr>
                <a:solidFill>
                  <a:schemeClr val="tx1"/>
                </a:solidFill>
                <a:latin typeface="Cambria" panose="02040503050406030204" pitchFamily="18" charset="0"/>
              </a:defRPr>
            </a:lvl9pPr>
          </a:lstStyle>
          <a:p>
            <a:pPr algn="l" fontAlgn="base">
              <a:spcBef>
                <a:spcPct val="0"/>
              </a:spcBef>
              <a:spcAft>
                <a:spcPct val="0"/>
              </a:spcAft>
            </a:pPr>
            <a:r>
              <a:rPr lang="en-US" altLang="en-US" sz="1600">
                <a:solidFill>
                  <a:srgbClr val="C00000"/>
                </a:solidFill>
                <a:latin typeface="Rage Italic" panose="03070502040507070304" pitchFamily="66" charset="0"/>
                <a:ea typeface="Rage Italic" panose="03070502040507070304" pitchFamily="66" charset="0"/>
              </a:rPr>
              <a:t>From the CHC Writing Center</a:t>
            </a:r>
          </a:p>
        </p:txBody>
      </p:sp>
      <p:sp>
        <p:nvSpPr>
          <p:cNvPr id="4" name="Line Callout 2 3">
            <a:extLst>
              <a:ext uri="{FF2B5EF4-FFF2-40B4-BE49-F238E27FC236}">
                <a16:creationId xmlns:a16="http://schemas.microsoft.com/office/drawing/2014/main" id="{E9DA83EC-8AED-443D-8A16-23A745AB4BBC}"/>
              </a:ext>
            </a:extLst>
          </p:cNvPr>
          <p:cNvSpPr/>
          <p:nvPr/>
        </p:nvSpPr>
        <p:spPr>
          <a:xfrm>
            <a:off x="7848600" y="2362200"/>
            <a:ext cx="1085850" cy="609599"/>
          </a:xfrm>
          <a:prstGeom prst="borderCallout2">
            <a:avLst>
              <a:gd name="adj1" fmla="val 50202"/>
              <a:gd name="adj2" fmla="val -6975"/>
              <a:gd name="adj3" fmla="val 34879"/>
              <a:gd name="adj4" fmla="val -23705"/>
              <a:gd name="adj5" fmla="val -35963"/>
              <a:gd name="adj6" fmla="val -75946"/>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r>
              <a:rPr lang="en-US" sz="2000" dirty="0"/>
              <a:t>page number</a:t>
            </a:r>
          </a:p>
        </p:txBody>
      </p:sp>
      <p:sp>
        <p:nvSpPr>
          <p:cNvPr id="6" name="Line Callout 1 5">
            <a:extLst>
              <a:ext uri="{FF2B5EF4-FFF2-40B4-BE49-F238E27FC236}">
                <a16:creationId xmlns:a16="http://schemas.microsoft.com/office/drawing/2014/main" id="{2607979C-056F-48D6-8AB7-8349B51BE211}"/>
              </a:ext>
            </a:extLst>
          </p:cNvPr>
          <p:cNvSpPr/>
          <p:nvPr/>
        </p:nvSpPr>
        <p:spPr>
          <a:xfrm>
            <a:off x="6991760" y="3780503"/>
            <a:ext cx="2114550" cy="609598"/>
          </a:xfrm>
          <a:prstGeom prst="borderCallout1">
            <a:avLst>
              <a:gd name="adj1" fmla="val 18750"/>
              <a:gd name="adj2" fmla="val -8333"/>
              <a:gd name="adj3" fmla="val 65898"/>
              <a:gd name="adj4" fmla="val -56712"/>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r>
              <a:rPr lang="en-US" sz="2000" dirty="0"/>
              <a:t>Title of the paper </a:t>
            </a:r>
            <a:r>
              <a:rPr lang="en-US" sz="2000" b="1" dirty="0"/>
              <a:t>*BOLDED*</a:t>
            </a:r>
          </a:p>
        </p:txBody>
      </p:sp>
      <p:sp>
        <p:nvSpPr>
          <p:cNvPr id="7" name="Line Callout 1 6">
            <a:extLst>
              <a:ext uri="{FF2B5EF4-FFF2-40B4-BE49-F238E27FC236}">
                <a16:creationId xmlns:a16="http://schemas.microsoft.com/office/drawing/2014/main" id="{10D26ADB-C1CC-47D6-ADB0-1367D0B4E9F7}"/>
              </a:ext>
            </a:extLst>
          </p:cNvPr>
          <p:cNvSpPr/>
          <p:nvPr/>
        </p:nvSpPr>
        <p:spPr>
          <a:xfrm>
            <a:off x="48032" y="5105400"/>
            <a:ext cx="1445855" cy="1613822"/>
          </a:xfrm>
          <a:prstGeom prst="borderCallout1">
            <a:avLst>
              <a:gd name="adj1" fmla="val 14895"/>
              <a:gd name="adj2" fmla="val 230496"/>
              <a:gd name="adj3" fmla="val 20461"/>
              <a:gd name="adj4" fmla="val 95118"/>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r>
              <a:rPr lang="en-US" sz="2000" dirty="0"/>
              <a:t>Your name</a:t>
            </a:r>
          </a:p>
          <a:p>
            <a:pPr fontAlgn="auto">
              <a:spcBef>
                <a:spcPts val="0"/>
              </a:spcBef>
              <a:spcAft>
                <a:spcPts val="0"/>
              </a:spcAft>
              <a:defRPr/>
            </a:pPr>
            <a:r>
              <a:rPr lang="en-US" sz="2000" dirty="0"/>
              <a:t>Affiliation </a:t>
            </a:r>
          </a:p>
          <a:p>
            <a:pPr fontAlgn="auto">
              <a:spcBef>
                <a:spcPts val="0"/>
              </a:spcBef>
              <a:spcAft>
                <a:spcPts val="0"/>
              </a:spcAft>
              <a:defRPr/>
            </a:pPr>
            <a:r>
              <a:rPr lang="en-US" sz="2000" dirty="0"/>
              <a:t>Course</a:t>
            </a:r>
          </a:p>
          <a:p>
            <a:pPr fontAlgn="auto">
              <a:spcBef>
                <a:spcPts val="0"/>
              </a:spcBef>
              <a:spcAft>
                <a:spcPts val="0"/>
              </a:spcAft>
              <a:defRPr/>
            </a:pPr>
            <a:r>
              <a:rPr lang="en-US" sz="2000" dirty="0"/>
              <a:t>Instructor </a:t>
            </a:r>
          </a:p>
          <a:p>
            <a:pPr fontAlgn="auto">
              <a:spcBef>
                <a:spcPts val="0"/>
              </a:spcBef>
              <a:spcAft>
                <a:spcPts val="0"/>
              </a:spcAft>
              <a:defRPr/>
            </a:pPr>
            <a:r>
              <a:rPr lang="en-US" sz="2000" dirty="0"/>
              <a:t>Due date</a:t>
            </a:r>
          </a:p>
        </p:txBody>
      </p:sp>
      <p:sp>
        <p:nvSpPr>
          <p:cNvPr id="10" name="Rectangle 9">
            <a:extLst>
              <a:ext uri="{FF2B5EF4-FFF2-40B4-BE49-F238E27FC236}">
                <a16:creationId xmlns:a16="http://schemas.microsoft.com/office/drawing/2014/main" id="{010B49C4-34E7-474B-9478-1BE4979BD04C}"/>
              </a:ext>
            </a:extLst>
          </p:cNvPr>
          <p:cNvSpPr/>
          <p:nvPr/>
        </p:nvSpPr>
        <p:spPr>
          <a:xfrm>
            <a:off x="7258050" y="5105400"/>
            <a:ext cx="1792288" cy="15240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r>
              <a:rPr lang="en-US" sz="1500" dirty="0">
                <a:solidFill>
                  <a:srgbClr val="C00000"/>
                </a:solidFill>
              </a:rPr>
              <a:t>*The title should not exceed one line. If it does, use a shortened version of your title</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a:extLst>
              <a:ext uri="{FF2B5EF4-FFF2-40B4-BE49-F238E27FC236}">
                <a16:creationId xmlns:a16="http://schemas.microsoft.com/office/drawing/2014/main" id="{F6CB5822-4247-4330-9550-55BB2EF7ED3D}"/>
              </a:ext>
            </a:extLst>
          </p:cNvPr>
          <p:cNvSpPr>
            <a:spLocks noGrp="1"/>
          </p:cNvSpPr>
          <p:nvPr>
            <p:ph type="title"/>
          </p:nvPr>
        </p:nvSpPr>
        <p:spPr>
          <a:xfrm>
            <a:off x="609600" y="152400"/>
            <a:ext cx="8040688" cy="1443038"/>
          </a:xfrm>
        </p:spPr>
        <p:txBody>
          <a:bodyPr/>
          <a:lstStyle/>
          <a:p>
            <a:r>
              <a:rPr lang="en-US" altLang="en-US"/>
              <a:t>The Abstract </a:t>
            </a:r>
          </a:p>
        </p:txBody>
      </p:sp>
      <p:sp>
        <p:nvSpPr>
          <p:cNvPr id="3" name="Content Placeholder 2">
            <a:extLst>
              <a:ext uri="{FF2B5EF4-FFF2-40B4-BE49-F238E27FC236}">
                <a16:creationId xmlns:a16="http://schemas.microsoft.com/office/drawing/2014/main" id="{3FE6708A-F8E5-47A2-BAB3-D5CF21786565}"/>
              </a:ext>
            </a:extLst>
          </p:cNvPr>
          <p:cNvSpPr>
            <a:spLocks noGrp="1"/>
          </p:cNvSpPr>
          <p:nvPr>
            <p:ph idx="1"/>
          </p:nvPr>
        </p:nvSpPr>
        <p:spPr>
          <a:xfrm>
            <a:off x="493713" y="1295400"/>
            <a:ext cx="7583488" cy="1219200"/>
          </a:xfrm>
        </p:spPr>
        <p:txBody>
          <a:bodyPr rtlCol="0">
            <a:normAutofit lnSpcReduction="10000"/>
          </a:bodyPr>
          <a:lstStyle/>
          <a:p>
            <a:pPr fontAlgn="auto">
              <a:spcAft>
                <a:spcPts val="0"/>
              </a:spcAft>
              <a:defRPr/>
            </a:pPr>
            <a:r>
              <a:rPr lang="en-US" dirty="0">
                <a:solidFill>
                  <a:schemeClr val="tx1">
                    <a:lumMod val="75000"/>
                    <a:lumOff val="25000"/>
                  </a:schemeClr>
                </a:solidFill>
              </a:rPr>
              <a:t>The second page of your paper</a:t>
            </a:r>
          </a:p>
          <a:p>
            <a:pPr fontAlgn="auto">
              <a:spcAft>
                <a:spcPts val="0"/>
              </a:spcAft>
              <a:defRPr/>
            </a:pPr>
            <a:r>
              <a:rPr lang="en-US" dirty="0">
                <a:solidFill>
                  <a:schemeClr val="tx1">
                    <a:lumMod val="75000"/>
                    <a:lumOff val="25000"/>
                  </a:schemeClr>
                </a:solidFill>
              </a:rPr>
              <a:t>Summarizes your subject, research method, findings, and conclusions</a:t>
            </a:r>
          </a:p>
          <a:p>
            <a:pPr fontAlgn="auto">
              <a:spcAft>
                <a:spcPts val="0"/>
              </a:spcAft>
              <a:defRPr/>
            </a:pPr>
            <a:endParaRPr lang="en-US" dirty="0">
              <a:solidFill>
                <a:schemeClr val="tx1">
                  <a:lumMod val="75000"/>
                  <a:lumOff val="25000"/>
                </a:schemeClr>
              </a:solidFill>
            </a:endParaRPr>
          </a:p>
          <a:p>
            <a:pPr marL="0" indent="0" fontAlgn="auto">
              <a:spcAft>
                <a:spcPts val="0"/>
              </a:spcAft>
              <a:buNone/>
              <a:defRPr/>
            </a:pPr>
            <a:endParaRPr lang="en-US" dirty="0">
              <a:solidFill>
                <a:schemeClr val="tx1">
                  <a:lumMod val="75000"/>
                  <a:lumOff val="25000"/>
                </a:schemeClr>
              </a:solidFill>
            </a:endParaRPr>
          </a:p>
          <a:p>
            <a:pPr marL="0" indent="0" fontAlgn="auto">
              <a:spcAft>
                <a:spcPts val="0"/>
              </a:spcAft>
              <a:buFont typeface="Rage Italic" panose="03070502040507070304" pitchFamily="66" charset="0"/>
              <a:buNone/>
              <a:defRPr/>
            </a:pPr>
            <a:endParaRPr lang="en-US" dirty="0">
              <a:solidFill>
                <a:schemeClr val="tx1">
                  <a:lumMod val="75000"/>
                  <a:lumOff val="25000"/>
                </a:schemeClr>
              </a:solidFill>
            </a:endParaRPr>
          </a:p>
        </p:txBody>
      </p:sp>
      <p:sp>
        <p:nvSpPr>
          <p:cNvPr id="8196" name="Footer Placeholder 3">
            <a:extLst>
              <a:ext uri="{FF2B5EF4-FFF2-40B4-BE49-F238E27FC236}">
                <a16:creationId xmlns:a16="http://schemas.microsoft.com/office/drawing/2014/main" id="{A1BFAD75-7C77-4ACC-9568-C3BF8400DC8F}"/>
              </a:ext>
            </a:extLst>
          </p:cNvPr>
          <p:cNvSpPr>
            <a:spLocks noGrp="1"/>
          </p:cNvSpPr>
          <p:nvPr>
            <p:ph type="ftr" sz="quarter" idx="11"/>
          </p:nvPr>
        </p:nvSpPr>
        <p:spPr bwMode="auto">
          <a:xfrm>
            <a:off x="6227763" y="28575"/>
            <a:ext cx="28956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mbria" panose="02040503050406030204" pitchFamily="18" charset="0"/>
              </a:defRPr>
            </a:lvl1pPr>
            <a:lvl2pPr marL="742950" indent="-285750">
              <a:defRPr>
                <a:solidFill>
                  <a:schemeClr val="tx1"/>
                </a:solidFill>
                <a:latin typeface="Cambria" panose="02040503050406030204" pitchFamily="18" charset="0"/>
              </a:defRPr>
            </a:lvl2pPr>
            <a:lvl3pPr marL="1143000" indent="-228600">
              <a:defRPr>
                <a:solidFill>
                  <a:schemeClr val="tx1"/>
                </a:solidFill>
                <a:latin typeface="Cambria" panose="02040503050406030204" pitchFamily="18" charset="0"/>
              </a:defRPr>
            </a:lvl3pPr>
            <a:lvl4pPr marL="1600200" indent="-228600">
              <a:defRPr>
                <a:solidFill>
                  <a:schemeClr val="tx1"/>
                </a:solidFill>
                <a:latin typeface="Cambria" panose="02040503050406030204" pitchFamily="18" charset="0"/>
              </a:defRPr>
            </a:lvl4pPr>
            <a:lvl5pPr marL="2057400" indent="-228600">
              <a:defRPr>
                <a:solidFill>
                  <a:schemeClr val="tx1"/>
                </a:solidFill>
                <a:latin typeface="Cambria" panose="02040503050406030204" pitchFamily="18" charset="0"/>
              </a:defRPr>
            </a:lvl5pPr>
            <a:lvl6pPr marL="2514600" indent="-228600" fontAlgn="base">
              <a:spcBef>
                <a:spcPct val="0"/>
              </a:spcBef>
              <a:spcAft>
                <a:spcPct val="0"/>
              </a:spcAft>
              <a:defRPr>
                <a:solidFill>
                  <a:schemeClr val="tx1"/>
                </a:solidFill>
                <a:latin typeface="Cambria" panose="02040503050406030204" pitchFamily="18" charset="0"/>
              </a:defRPr>
            </a:lvl6pPr>
            <a:lvl7pPr marL="2971800" indent="-228600" fontAlgn="base">
              <a:spcBef>
                <a:spcPct val="0"/>
              </a:spcBef>
              <a:spcAft>
                <a:spcPct val="0"/>
              </a:spcAft>
              <a:defRPr>
                <a:solidFill>
                  <a:schemeClr val="tx1"/>
                </a:solidFill>
                <a:latin typeface="Cambria" panose="02040503050406030204" pitchFamily="18" charset="0"/>
              </a:defRPr>
            </a:lvl7pPr>
            <a:lvl8pPr marL="3429000" indent="-228600" fontAlgn="base">
              <a:spcBef>
                <a:spcPct val="0"/>
              </a:spcBef>
              <a:spcAft>
                <a:spcPct val="0"/>
              </a:spcAft>
              <a:defRPr>
                <a:solidFill>
                  <a:schemeClr val="tx1"/>
                </a:solidFill>
                <a:latin typeface="Cambria" panose="02040503050406030204" pitchFamily="18" charset="0"/>
              </a:defRPr>
            </a:lvl8pPr>
            <a:lvl9pPr marL="3886200" indent="-228600" fontAlgn="base">
              <a:spcBef>
                <a:spcPct val="0"/>
              </a:spcBef>
              <a:spcAft>
                <a:spcPct val="0"/>
              </a:spcAft>
              <a:defRPr>
                <a:solidFill>
                  <a:schemeClr val="tx1"/>
                </a:solidFill>
                <a:latin typeface="Cambria" panose="02040503050406030204" pitchFamily="18" charset="0"/>
              </a:defRPr>
            </a:lvl9pPr>
          </a:lstStyle>
          <a:p>
            <a:pPr fontAlgn="base">
              <a:spcBef>
                <a:spcPct val="0"/>
              </a:spcBef>
              <a:spcAft>
                <a:spcPct val="0"/>
              </a:spcAft>
            </a:pPr>
            <a:r>
              <a:rPr lang="en-US" altLang="en-US" sz="1600">
                <a:solidFill>
                  <a:srgbClr val="C00000"/>
                </a:solidFill>
                <a:latin typeface="Rage Italic" panose="03070502040507070304" pitchFamily="66" charset="0"/>
                <a:ea typeface="Rage Italic" panose="03070502040507070304" pitchFamily="66" charset="0"/>
              </a:rPr>
              <a:t>From the CHC Writing Center</a:t>
            </a:r>
          </a:p>
        </p:txBody>
      </p:sp>
      <p:pic>
        <p:nvPicPr>
          <p:cNvPr id="8197" name="Picture 2">
            <a:extLst>
              <a:ext uri="{FF2B5EF4-FFF2-40B4-BE49-F238E27FC236}">
                <a16:creationId xmlns:a16="http://schemas.microsoft.com/office/drawing/2014/main" id="{C7638F98-FE78-4230-B00E-DF36C09BB13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b="37238"/>
          <a:stretch>
            <a:fillRect/>
          </a:stretch>
        </p:blipFill>
        <p:spPr bwMode="auto">
          <a:xfrm>
            <a:off x="3700463" y="2286000"/>
            <a:ext cx="5291137" cy="4095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199" name="Picture 4">
            <a:extLst>
              <a:ext uri="{FF2B5EF4-FFF2-40B4-BE49-F238E27FC236}">
                <a16:creationId xmlns:a16="http://schemas.microsoft.com/office/drawing/2014/main" id="{0EC321B2-FB25-426B-9D92-088CA38AA7F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7163" y="4548188"/>
            <a:ext cx="4443412" cy="198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Rounded Corners 1">
            <a:extLst>
              <a:ext uri="{FF2B5EF4-FFF2-40B4-BE49-F238E27FC236}">
                <a16:creationId xmlns:a16="http://schemas.microsoft.com/office/drawing/2014/main" id="{49AC4B47-D9A0-4AF7-9D26-50BEDF46D737}"/>
              </a:ext>
            </a:extLst>
          </p:cNvPr>
          <p:cNvSpPr/>
          <p:nvPr/>
        </p:nvSpPr>
        <p:spPr>
          <a:xfrm>
            <a:off x="428267" y="2803526"/>
            <a:ext cx="2467333" cy="854074"/>
          </a:xfrm>
          <a:prstGeom prst="round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B30C9427-787D-4BE8-AB3F-BCD38A21DE76}"/>
              </a:ext>
            </a:extLst>
          </p:cNvPr>
          <p:cNvSpPr txBox="1"/>
          <p:nvPr/>
        </p:nvSpPr>
        <p:spPr>
          <a:xfrm>
            <a:off x="428267" y="2876620"/>
            <a:ext cx="2467333" cy="707886"/>
          </a:xfrm>
          <a:prstGeom prst="rect">
            <a:avLst/>
          </a:prstGeom>
          <a:noFill/>
        </p:spPr>
        <p:txBody>
          <a:bodyPr wrap="square" rtlCol="0">
            <a:spAutoFit/>
          </a:bodyPr>
          <a:lstStyle/>
          <a:p>
            <a:r>
              <a:rPr lang="en-US" sz="2000" b="1" dirty="0">
                <a:latin typeface="+mj-lt"/>
                <a:cs typeface="Times New Roman" panose="02020603050405020304" pitchFamily="18" charset="0"/>
              </a:rPr>
              <a:t>Abstract</a:t>
            </a:r>
            <a:r>
              <a:rPr lang="en-US" sz="2000" dirty="0">
                <a:latin typeface="+mj-lt"/>
                <a:cs typeface="Times New Roman" panose="02020603050405020304" pitchFamily="18" charset="0"/>
              </a:rPr>
              <a:t> should be centered and bolded.</a:t>
            </a:r>
          </a:p>
        </p:txBody>
      </p:sp>
      <p:cxnSp>
        <p:nvCxnSpPr>
          <p:cNvPr id="6" name="Straight Connector 5">
            <a:extLst>
              <a:ext uri="{FF2B5EF4-FFF2-40B4-BE49-F238E27FC236}">
                <a16:creationId xmlns:a16="http://schemas.microsoft.com/office/drawing/2014/main" id="{458F45A6-AED2-4988-A800-E6AA71B9CC8D}"/>
              </a:ext>
            </a:extLst>
          </p:cNvPr>
          <p:cNvCxnSpPr>
            <a:stCxn id="2" idx="3"/>
          </p:cNvCxnSpPr>
          <p:nvPr/>
        </p:nvCxnSpPr>
        <p:spPr>
          <a:xfrm flipV="1">
            <a:off x="2895600" y="3200400"/>
            <a:ext cx="3200400" cy="30163"/>
          </a:xfrm>
          <a:prstGeom prst="line">
            <a:avLst/>
          </a:prstGeom>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a:extLst>
              <a:ext uri="{FF2B5EF4-FFF2-40B4-BE49-F238E27FC236}">
                <a16:creationId xmlns:a16="http://schemas.microsoft.com/office/drawing/2014/main" id="{3A3E2EAF-F201-4600-9BD6-E565F2DD9BE5}"/>
              </a:ext>
            </a:extLst>
          </p:cNvPr>
          <p:cNvSpPr>
            <a:spLocks noGrp="1"/>
          </p:cNvSpPr>
          <p:nvPr>
            <p:ph type="title"/>
          </p:nvPr>
        </p:nvSpPr>
        <p:spPr/>
        <p:txBody>
          <a:bodyPr/>
          <a:lstStyle/>
          <a:p>
            <a:r>
              <a:rPr lang="en-US" altLang="en-US"/>
              <a:t>In-Text Citations</a:t>
            </a:r>
          </a:p>
        </p:txBody>
      </p:sp>
      <p:sp>
        <p:nvSpPr>
          <p:cNvPr id="3" name="Content Placeholder 2">
            <a:extLst>
              <a:ext uri="{FF2B5EF4-FFF2-40B4-BE49-F238E27FC236}">
                <a16:creationId xmlns:a16="http://schemas.microsoft.com/office/drawing/2014/main" id="{78F2B4BA-3C07-43BA-853B-67CE7A7DD9CB}"/>
              </a:ext>
            </a:extLst>
          </p:cNvPr>
          <p:cNvSpPr>
            <a:spLocks noGrp="1"/>
          </p:cNvSpPr>
          <p:nvPr>
            <p:ph idx="1"/>
          </p:nvPr>
        </p:nvSpPr>
        <p:spPr>
          <a:xfrm>
            <a:off x="838200" y="1676400"/>
            <a:ext cx="7467600" cy="4313238"/>
          </a:xfrm>
        </p:spPr>
        <p:txBody>
          <a:bodyPr rtlCol="0">
            <a:normAutofit/>
          </a:bodyPr>
          <a:lstStyle/>
          <a:p>
            <a:pPr fontAlgn="auto">
              <a:spcAft>
                <a:spcPts val="0"/>
              </a:spcAft>
              <a:defRPr/>
            </a:pPr>
            <a:r>
              <a:rPr lang="en-US" dirty="0">
                <a:solidFill>
                  <a:schemeClr val="tx1">
                    <a:lumMod val="75000"/>
                    <a:lumOff val="25000"/>
                  </a:schemeClr>
                </a:solidFill>
              </a:rPr>
              <a:t>Used to cite information that you have taken from another source and used in your paper in the form of:</a:t>
            </a:r>
          </a:p>
          <a:p>
            <a:pPr marL="822960" lvl="2" indent="-182880" fontAlgn="auto">
              <a:spcAft>
                <a:spcPts val="0"/>
              </a:spcAft>
              <a:defRPr/>
            </a:pPr>
            <a:r>
              <a:rPr lang="en-US" dirty="0">
                <a:solidFill>
                  <a:schemeClr val="tx1">
                    <a:lumMod val="75000"/>
                    <a:lumOff val="25000"/>
                  </a:schemeClr>
                </a:solidFill>
              </a:rPr>
              <a:t> Direct Quotes</a:t>
            </a:r>
          </a:p>
          <a:p>
            <a:pPr marL="822960" lvl="2" indent="-182880" fontAlgn="auto">
              <a:spcAft>
                <a:spcPts val="0"/>
              </a:spcAft>
              <a:defRPr/>
            </a:pPr>
            <a:r>
              <a:rPr lang="en-US" dirty="0">
                <a:solidFill>
                  <a:schemeClr val="tx1">
                    <a:lumMod val="75000"/>
                    <a:lumOff val="25000"/>
                  </a:schemeClr>
                </a:solidFill>
              </a:rPr>
              <a:t>Paraphrasing</a:t>
            </a:r>
          </a:p>
          <a:p>
            <a:pPr marL="822960" lvl="2" indent="-182880" fontAlgn="auto">
              <a:spcAft>
                <a:spcPts val="0"/>
              </a:spcAft>
              <a:defRPr/>
            </a:pPr>
            <a:r>
              <a:rPr lang="en-US" dirty="0">
                <a:solidFill>
                  <a:schemeClr val="tx1">
                    <a:lumMod val="75000"/>
                    <a:lumOff val="25000"/>
                  </a:schemeClr>
                </a:solidFill>
              </a:rPr>
              <a:t>Summary</a:t>
            </a:r>
          </a:p>
          <a:p>
            <a:pPr fontAlgn="auto">
              <a:spcAft>
                <a:spcPts val="0"/>
              </a:spcAft>
              <a:defRPr/>
            </a:pPr>
            <a:r>
              <a:rPr lang="en-US" dirty="0">
                <a:solidFill>
                  <a:schemeClr val="tx1">
                    <a:lumMod val="75000"/>
                    <a:lumOff val="25000"/>
                  </a:schemeClr>
                </a:solidFill>
              </a:rPr>
              <a:t>Whenever you use a source, provide in parenthesis:</a:t>
            </a:r>
          </a:p>
          <a:p>
            <a:pPr marL="557784" lvl="1" fontAlgn="auto">
              <a:spcAft>
                <a:spcPts val="0"/>
              </a:spcAft>
              <a:defRPr/>
            </a:pPr>
            <a:r>
              <a:rPr lang="en-US" dirty="0">
                <a:solidFill>
                  <a:schemeClr val="tx1">
                    <a:lumMod val="75000"/>
                    <a:lumOff val="25000"/>
                  </a:schemeClr>
                </a:solidFill>
              </a:rPr>
              <a:t> the author</a:t>
            </a:r>
            <a:r>
              <a:rPr lang="ja-JP" altLang="en-US" dirty="0">
                <a:solidFill>
                  <a:schemeClr val="tx1">
                    <a:lumMod val="75000"/>
                    <a:lumOff val="25000"/>
                  </a:schemeClr>
                </a:solidFill>
              </a:rPr>
              <a:t>’</a:t>
            </a:r>
            <a:r>
              <a:rPr lang="en-US" altLang="ja-JP" dirty="0">
                <a:solidFill>
                  <a:schemeClr val="tx1">
                    <a:lumMod val="75000"/>
                    <a:lumOff val="25000"/>
                  </a:schemeClr>
                </a:solidFill>
              </a:rPr>
              <a:t>s name and the date of publication</a:t>
            </a:r>
          </a:p>
          <a:p>
            <a:pPr marL="640080" lvl="2" indent="0" fontAlgn="auto">
              <a:spcAft>
                <a:spcPts val="0"/>
              </a:spcAft>
              <a:buFont typeface="Rage Italic" panose="03070502040507070304" pitchFamily="66" charset="0"/>
              <a:buNone/>
              <a:defRPr/>
            </a:pPr>
            <a:endParaRPr lang="en-US" dirty="0">
              <a:solidFill>
                <a:schemeClr val="tx1">
                  <a:lumMod val="75000"/>
                  <a:lumOff val="25000"/>
                </a:schemeClr>
              </a:solidFill>
            </a:endParaRPr>
          </a:p>
          <a:p>
            <a:pPr marL="717804" lvl="1" indent="-342900" fontAlgn="auto">
              <a:spcAft>
                <a:spcPts val="0"/>
              </a:spcAft>
              <a:defRPr/>
            </a:pPr>
            <a:r>
              <a:rPr lang="en-US" dirty="0">
                <a:solidFill>
                  <a:schemeClr val="tx1">
                    <a:lumMod val="75000"/>
                    <a:lumOff val="25000"/>
                  </a:schemeClr>
                </a:solidFill>
              </a:rPr>
              <a:t>for quotations and close paraphrases, provide the author</a:t>
            </a:r>
            <a:r>
              <a:rPr lang="ja-JP" altLang="en-US" dirty="0">
                <a:solidFill>
                  <a:schemeClr val="tx1">
                    <a:lumMod val="75000"/>
                    <a:lumOff val="25000"/>
                  </a:schemeClr>
                </a:solidFill>
              </a:rPr>
              <a:t>’</a:t>
            </a:r>
            <a:r>
              <a:rPr lang="en-US" altLang="ja-JP" dirty="0">
                <a:solidFill>
                  <a:schemeClr val="tx1">
                    <a:lumMod val="75000"/>
                    <a:lumOff val="25000"/>
                  </a:schemeClr>
                </a:solidFill>
              </a:rPr>
              <a:t>s name, date of publication, and a page number</a:t>
            </a:r>
          </a:p>
        </p:txBody>
      </p:sp>
      <p:sp>
        <p:nvSpPr>
          <p:cNvPr id="9220" name="Footer Placeholder 3">
            <a:extLst>
              <a:ext uri="{FF2B5EF4-FFF2-40B4-BE49-F238E27FC236}">
                <a16:creationId xmlns:a16="http://schemas.microsoft.com/office/drawing/2014/main" id="{8F5752DD-ACB0-4C13-86F0-9D99D31160BA}"/>
              </a:ext>
            </a:extLst>
          </p:cNvPr>
          <p:cNvSpPr>
            <a:spLocks noGrp="1"/>
          </p:cNvSpPr>
          <p:nvPr>
            <p:ph type="ftr" sz="quarter" idx="11"/>
          </p:nvPr>
        </p:nvSpPr>
        <p:spPr bwMode="auto">
          <a:xfrm>
            <a:off x="6219825" y="31750"/>
            <a:ext cx="28956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mbria" panose="02040503050406030204" pitchFamily="18" charset="0"/>
              </a:defRPr>
            </a:lvl1pPr>
            <a:lvl2pPr marL="742950" indent="-285750">
              <a:defRPr>
                <a:solidFill>
                  <a:schemeClr val="tx1"/>
                </a:solidFill>
                <a:latin typeface="Cambria" panose="02040503050406030204" pitchFamily="18" charset="0"/>
              </a:defRPr>
            </a:lvl2pPr>
            <a:lvl3pPr marL="1143000" indent="-228600">
              <a:defRPr>
                <a:solidFill>
                  <a:schemeClr val="tx1"/>
                </a:solidFill>
                <a:latin typeface="Cambria" panose="02040503050406030204" pitchFamily="18" charset="0"/>
              </a:defRPr>
            </a:lvl3pPr>
            <a:lvl4pPr marL="1600200" indent="-228600">
              <a:defRPr>
                <a:solidFill>
                  <a:schemeClr val="tx1"/>
                </a:solidFill>
                <a:latin typeface="Cambria" panose="02040503050406030204" pitchFamily="18" charset="0"/>
              </a:defRPr>
            </a:lvl4pPr>
            <a:lvl5pPr marL="2057400" indent="-228600">
              <a:defRPr>
                <a:solidFill>
                  <a:schemeClr val="tx1"/>
                </a:solidFill>
                <a:latin typeface="Cambria" panose="02040503050406030204" pitchFamily="18" charset="0"/>
              </a:defRPr>
            </a:lvl5pPr>
            <a:lvl6pPr marL="2514600" indent="-228600" fontAlgn="base">
              <a:spcBef>
                <a:spcPct val="0"/>
              </a:spcBef>
              <a:spcAft>
                <a:spcPct val="0"/>
              </a:spcAft>
              <a:defRPr>
                <a:solidFill>
                  <a:schemeClr val="tx1"/>
                </a:solidFill>
                <a:latin typeface="Cambria" panose="02040503050406030204" pitchFamily="18" charset="0"/>
              </a:defRPr>
            </a:lvl6pPr>
            <a:lvl7pPr marL="2971800" indent="-228600" fontAlgn="base">
              <a:spcBef>
                <a:spcPct val="0"/>
              </a:spcBef>
              <a:spcAft>
                <a:spcPct val="0"/>
              </a:spcAft>
              <a:defRPr>
                <a:solidFill>
                  <a:schemeClr val="tx1"/>
                </a:solidFill>
                <a:latin typeface="Cambria" panose="02040503050406030204" pitchFamily="18" charset="0"/>
              </a:defRPr>
            </a:lvl7pPr>
            <a:lvl8pPr marL="3429000" indent="-228600" fontAlgn="base">
              <a:spcBef>
                <a:spcPct val="0"/>
              </a:spcBef>
              <a:spcAft>
                <a:spcPct val="0"/>
              </a:spcAft>
              <a:defRPr>
                <a:solidFill>
                  <a:schemeClr val="tx1"/>
                </a:solidFill>
                <a:latin typeface="Cambria" panose="02040503050406030204" pitchFamily="18" charset="0"/>
              </a:defRPr>
            </a:lvl8pPr>
            <a:lvl9pPr marL="3886200" indent="-228600" fontAlgn="base">
              <a:spcBef>
                <a:spcPct val="0"/>
              </a:spcBef>
              <a:spcAft>
                <a:spcPct val="0"/>
              </a:spcAft>
              <a:defRPr>
                <a:solidFill>
                  <a:schemeClr val="tx1"/>
                </a:solidFill>
                <a:latin typeface="Cambria" panose="02040503050406030204" pitchFamily="18" charset="0"/>
              </a:defRPr>
            </a:lvl9pPr>
          </a:lstStyle>
          <a:p>
            <a:pPr fontAlgn="base">
              <a:spcBef>
                <a:spcPct val="0"/>
              </a:spcBef>
              <a:spcAft>
                <a:spcPct val="0"/>
              </a:spcAft>
            </a:pPr>
            <a:r>
              <a:rPr lang="en-US" altLang="en-US" sz="1600">
                <a:solidFill>
                  <a:srgbClr val="C00000"/>
                </a:solidFill>
                <a:latin typeface="Rage Italic" panose="03070502040507070304" pitchFamily="66" charset="0"/>
                <a:ea typeface="Rage Italic" panose="03070502040507070304" pitchFamily="66" charset="0"/>
              </a:rPr>
              <a:t>From the CHC Writing Center</a:t>
            </a:r>
          </a:p>
        </p:txBody>
      </p:sp>
      <p:pic>
        <p:nvPicPr>
          <p:cNvPr id="9221" name="Picture 2">
            <a:extLst>
              <a:ext uri="{FF2B5EF4-FFF2-40B4-BE49-F238E27FC236}">
                <a16:creationId xmlns:a16="http://schemas.microsoft.com/office/drawing/2014/main" id="{83020324-8675-4A54-972E-E89B6DDED97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29886" r="3828"/>
          <a:stretch>
            <a:fillRect/>
          </a:stretch>
        </p:blipFill>
        <p:spPr bwMode="auto">
          <a:xfrm>
            <a:off x="2066925" y="4419600"/>
            <a:ext cx="2032000" cy="487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22" name="Picture 4">
            <a:extLst>
              <a:ext uri="{FF2B5EF4-FFF2-40B4-BE49-F238E27FC236}">
                <a16:creationId xmlns:a16="http://schemas.microsoft.com/office/drawing/2014/main" id="{B2E3083D-DCF2-4A9D-ACDA-B78424F0E02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21075" r="18654" b="15787"/>
          <a:stretch>
            <a:fillRect/>
          </a:stretch>
        </p:blipFill>
        <p:spPr bwMode="auto">
          <a:xfrm>
            <a:off x="2066925" y="5581650"/>
            <a:ext cx="2582863" cy="415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a:extLst>
              <a:ext uri="{FF2B5EF4-FFF2-40B4-BE49-F238E27FC236}">
                <a16:creationId xmlns:a16="http://schemas.microsoft.com/office/drawing/2014/main" id="{6F43CA5F-1BED-49FE-8A85-92C8A69F348C}"/>
              </a:ext>
            </a:extLst>
          </p:cNvPr>
          <p:cNvSpPr>
            <a:spLocks noGrp="1"/>
          </p:cNvSpPr>
          <p:nvPr>
            <p:ph type="title"/>
          </p:nvPr>
        </p:nvSpPr>
        <p:spPr>
          <a:xfrm>
            <a:off x="501650" y="685800"/>
            <a:ext cx="8042275" cy="1443038"/>
          </a:xfrm>
        </p:spPr>
        <p:txBody>
          <a:bodyPr/>
          <a:lstStyle/>
          <a:p>
            <a:r>
              <a:rPr lang="en-US" altLang="en-US"/>
              <a:t>In-text Citations: </a:t>
            </a:r>
            <a:br>
              <a:rPr lang="en-US" altLang="en-US"/>
            </a:br>
            <a:r>
              <a:rPr lang="en-US" altLang="en-US" sz="3600"/>
              <a:t>Formatting Quotations</a:t>
            </a:r>
            <a:endParaRPr lang="en-US" altLang="en-US" sz="4400"/>
          </a:p>
        </p:txBody>
      </p:sp>
      <p:sp>
        <p:nvSpPr>
          <p:cNvPr id="10243" name="Footer Placeholder 3">
            <a:extLst>
              <a:ext uri="{FF2B5EF4-FFF2-40B4-BE49-F238E27FC236}">
                <a16:creationId xmlns:a16="http://schemas.microsoft.com/office/drawing/2014/main" id="{17CD70F1-D15A-44C8-BCB5-AC09D67842AD}"/>
              </a:ext>
            </a:extLst>
          </p:cNvPr>
          <p:cNvSpPr>
            <a:spLocks noGrp="1"/>
          </p:cNvSpPr>
          <p:nvPr>
            <p:ph type="ftr" sz="quarter" idx="11"/>
          </p:nvPr>
        </p:nvSpPr>
        <p:spPr bwMode="auto">
          <a:xfrm>
            <a:off x="6248400" y="34925"/>
            <a:ext cx="28956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mbria" panose="02040503050406030204" pitchFamily="18" charset="0"/>
              </a:defRPr>
            </a:lvl1pPr>
            <a:lvl2pPr marL="742950" indent="-285750">
              <a:defRPr>
                <a:solidFill>
                  <a:schemeClr val="tx1"/>
                </a:solidFill>
                <a:latin typeface="Cambria" panose="02040503050406030204" pitchFamily="18" charset="0"/>
              </a:defRPr>
            </a:lvl2pPr>
            <a:lvl3pPr marL="1143000" indent="-228600">
              <a:defRPr>
                <a:solidFill>
                  <a:schemeClr val="tx1"/>
                </a:solidFill>
                <a:latin typeface="Cambria" panose="02040503050406030204" pitchFamily="18" charset="0"/>
              </a:defRPr>
            </a:lvl3pPr>
            <a:lvl4pPr marL="1600200" indent="-228600">
              <a:defRPr>
                <a:solidFill>
                  <a:schemeClr val="tx1"/>
                </a:solidFill>
                <a:latin typeface="Cambria" panose="02040503050406030204" pitchFamily="18" charset="0"/>
              </a:defRPr>
            </a:lvl4pPr>
            <a:lvl5pPr marL="2057400" indent="-228600">
              <a:defRPr>
                <a:solidFill>
                  <a:schemeClr val="tx1"/>
                </a:solidFill>
                <a:latin typeface="Cambria" panose="02040503050406030204" pitchFamily="18" charset="0"/>
              </a:defRPr>
            </a:lvl5pPr>
            <a:lvl6pPr marL="2514600" indent="-228600" fontAlgn="base">
              <a:spcBef>
                <a:spcPct val="0"/>
              </a:spcBef>
              <a:spcAft>
                <a:spcPct val="0"/>
              </a:spcAft>
              <a:defRPr>
                <a:solidFill>
                  <a:schemeClr val="tx1"/>
                </a:solidFill>
                <a:latin typeface="Cambria" panose="02040503050406030204" pitchFamily="18" charset="0"/>
              </a:defRPr>
            </a:lvl6pPr>
            <a:lvl7pPr marL="2971800" indent="-228600" fontAlgn="base">
              <a:spcBef>
                <a:spcPct val="0"/>
              </a:spcBef>
              <a:spcAft>
                <a:spcPct val="0"/>
              </a:spcAft>
              <a:defRPr>
                <a:solidFill>
                  <a:schemeClr val="tx1"/>
                </a:solidFill>
                <a:latin typeface="Cambria" panose="02040503050406030204" pitchFamily="18" charset="0"/>
              </a:defRPr>
            </a:lvl7pPr>
            <a:lvl8pPr marL="3429000" indent="-228600" fontAlgn="base">
              <a:spcBef>
                <a:spcPct val="0"/>
              </a:spcBef>
              <a:spcAft>
                <a:spcPct val="0"/>
              </a:spcAft>
              <a:defRPr>
                <a:solidFill>
                  <a:schemeClr val="tx1"/>
                </a:solidFill>
                <a:latin typeface="Cambria" panose="02040503050406030204" pitchFamily="18" charset="0"/>
              </a:defRPr>
            </a:lvl8pPr>
            <a:lvl9pPr marL="3886200" indent="-228600" fontAlgn="base">
              <a:spcBef>
                <a:spcPct val="0"/>
              </a:spcBef>
              <a:spcAft>
                <a:spcPct val="0"/>
              </a:spcAft>
              <a:defRPr>
                <a:solidFill>
                  <a:schemeClr val="tx1"/>
                </a:solidFill>
                <a:latin typeface="Cambria" panose="02040503050406030204" pitchFamily="18" charset="0"/>
              </a:defRPr>
            </a:lvl9pPr>
          </a:lstStyle>
          <a:p>
            <a:pPr fontAlgn="base">
              <a:spcBef>
                <a:spcPct val="0"/>
              </a:spcBef>
              <a:spcAft>
                <a:spcPct val="0"/>
              </a:spcAft>
            </a:pPr>
            <a:r>
              <a:rPr lang="en-US" altLang="en-US" sz="1600">
                <a:solidFill>
                  <a:srgbClr val="C00000"/>
                </a:solidFill>
                <a:latin typeface="Rage Italic" panose="03070502040507070304" pitchFamily="66" charset="0"/>
                <a:ea typeface="Rage Italic" panose="03070502040507070304" pitchFamily="66" charset="0"/>
              </a:rPr>
              <a:t>From the CHC Writing Center</a:t>
            </a:r>
          </a:p>
        </p:txBody>
      </p:sp>
      <p:sp>
        <p:nvSpPr>
          <p:cNvPr id="9" name="Right Arrow 8">
            <a:extLst>
              <a:ext uri="{FF2B5EF4-FFF2-40B4-BE49-F238E27FC236}">
                <a16:creationId xmlns:a16="http://schemas.microsoft.com/office/drawing/2014/main" id="{AE82801C-626B-46BB-B70D-65FE679EEEB6}"/>
              </a:ext>
            </a:extLst>
          </p:cNvPr>
          <p:cNvSpPr/>
          <p:nvPr/>
        </p:nvSpPr>
        <p:spPr>
          <a:xfrm>
            <a:off x="169863" y="2552700"/>
            <a:ext cx="2133600" cy="14478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dirty="0"/>
              <a:t>With a signal phrase</a:t>
            </a:r>
          </a:p>
        </p:txBody>
      </p:sp>
      <p:sp>
        <p:nvSpPr>
          <p:cNvPr id="10" name="Right Arrow 9">
            <a:extLst>
              <a:ext uri="{FF2B5EF4-FFF2-40B4-BE49-F238E27FC236}">
                <a16:creationId xmlns:a16="http://schemas.microsoft.com/office/drawing/2014/main" id="{4C0D2E20-D411-468D-9ECD-76DEF220F8B6}"/>
              </a:ext>
            </a:extLst>
          </p:cNvPr>
          <p:cNvSpPr/>
          <p:nvPr/>
        </p:nvSpPr>
        <p:spPr>
          <a:xfrm>
            <a:off x="152400" y="4684713"/>
            <a:ext cx="2133600" cy="14478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dirty="0"/>
              <a:t>Without a signal phrase</a:t>
            </a:r>
          </a:p>
        </p:txBody>
      </p:sp>
      <p:sp>
        <p:nvSpPr>
          <p:cNvPr id="11" name="TextBox 10">
            <a:extLst>
              <a:ext uri="{FF2B5EF4-FFF2-40B4-BE49-F238E27FC236}">
                <a16:creationId xmlns:a16="http://schemas.microsoft.com/office/drawing/2014/main" id="{AA021B40-C5A5-4EAA-8B96-54431C32DF1B}"/>
              </a:ext>
            </a:extLst>
          </p:cNvPr>
          <p:cNvSpPr txBox="1"/>
          <p:nvPr/>
        </p:nvSpPr>
        <p:spPr>
          <a:xfrm>
            <a:off x="2438400" y="2651125"/>
            <a:ext cx="6096000" cy="1311275"/>
          </a:xfrm>
          <a:prstGeom prst="rect">
            <a:avLst/>
          </a:prstGeom>
        </p:spPr>
        <p:style>
          <a:lnRef idx="2">
            <a:schemeClr val="accent1"/>
          </a:lnRef>
          <a:fillRef idx="1">
            <a:schemeClr val="lt1"/>
          </a:fillRef>
          <a:effectRef idx="0">
            <a:schemeClr val="accent1"/>
          </a:effectRef>
          <a:fontRef idx="minor">
            <a:schemeClr val="dk1"/>
          </a:fontRef>
        </p:style>
        <p:txBody>
          <a:bodyPr>
            <a:spAutoFit/>
          </a:bodyPr>
          <a:lstStyle/>
          <a:p>
            <a:pPr marL="91440" lvl="2" fontAlgn="auto">
              <a:lnSpc>
                <a:spcPct val="90000"/>
              </a:lnSpc>
              <a:spcBef>
                <a:spcPts val="0"/>
              </a:spcBef>
              <a:spcAft>
                <a:spcPts val="0"/>
              </a:spcAft>
              <a:defRPr/>
            </a:pPr>
            <a:r>
              <a:rPr lang="en-US" sz="2200" dirty="0" err="1"/>
              <a:t>Caruth</a:t>
            </a:r>
            <a:r>
              <a:rPr lang="en-US" sz="2200" dirty="0"/>
              <a:t> (1996) states that a traumatic response frequently entails a </a:t>
            </a:r>
            <a:r>
              <a:rPr lang="ja-JP" altLang="en-US" sz="2200" dirty="0"/>
              <a:t>“</a:t>
            </a:r>
            <a:r>
              <a:rPr lang="en-US" altLang="ja-JP" sz="2200" dirty="0"/>
              <a:t>delayed, uncontrolled repetitive appearance of hallucinations and other intrusive phenomena” (p. 11).</a:t>
            </a:r>
          </a:p>
        </p:txBody>
      </p:sp>
      <p:sp>
        <p:nvSpPr>
          <p:cNvPr id="15" name="TextBox 14">
            <a:extLst>
              <a:ext uri="{FF2B5EF4-FFF2-40B4-BE49-F238E27FC236}">
                <a16:creationId xmlns:a16="http://schemas.microsoft.com/office/drawing/2014/main" id="{42CB7358-C611-42CC-9108-ECB39038A4AA}"/>
              </a:ext>
            </a:extLst>
          </p:cNvPr>
          <p:cNvSpPr txBox="1"/>
          <p:nvPr/>
        </p:nvSpPr>
        <p:spPr>
          <a:xfrm>
            <a:off x="2408695" y="4686300"/>
            <a:ext cx="6096000" cy="1446550"/>
          </a:xfrm>
          <a:prstGeom prst="rect">
            <a:avLst/>
          </a:prstGeom>
        </p:spPr>
        <p:style>
          <a:lnRef idx="2">
            <a:schemeClr val="accent1"/>
          </a:lnRef>
          <a:fillRef idx="1">
            <a:schemeClr val="lt1"/>
          </a:fillRef>
          <a:effectRef idx="0">
            <a:schemeClr val="accent1"/>
          </a:effectRef>
          <a:fontRef idx="minor">
            <a:schemeClr val="dk1"/>
          </a:fontRef>
        </p:style>
        <p:txBody>
          <a:bodyPr>
            <a:spAutoFit/>
          </a:bodyPr>
          <a:lstStyle/>
          <a:p>
            <a:pPr marL="0" lvl="5">
              <a:defRPr/>
            </a:pPr>
            <a:r>
              <a:rPr lang="en-US" sz="2200" dirty="0"/>
              <a:t>A traumatic response frequently entails a </a:t>
            </a:r>
            <a:r>
              <a:rPr lang="ja-JP" altLang="en-US" sz="2200" dirty="0"/>
              <a:t>“</a:t>
            </a:r>
            <a:r>
              <a:rPr lang="en-US" altLang="ja-JP" sz="2200" dirty="0"/>
              <a:t>delayed, uncontrolled repetitive appearance of hallucinations and other intrusive phenomena</a:t>
            </a:r>
            <a:r>
              <a:rPr lang="ja-JP" altLang="en-US" sz="2200" dirty="0"/>
              <a:t>”</a:t>
            </a:r>
            <a:r>
              <a:rPr lang="en-US" altLang="ja-JP" sz="2200" dirty="0"/>
              <a:t> (</a:t>
            </a:r>
            <a:r>
              <a:rPr lang="en-US" altLang="ja-JP" sz="2200" dirty="0" err="1"/>
              <a:t>Caruth</a:t>
            </a:r>
            <a:r>
              <a:rPr lang="en-US" altLang="ja-JP" sz="2200" dirty="0"/>
              <a:t>, 1996, p. 11).</a:t>
            </a:r>
            <a:endParaRPr lang="en-US" sz="2200"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a:extLst>
              <a:ext uri="{FF2B5EF4-FFF2-40B4-BE49-F238E27FC236}">
                <a16:creationId xmlns:a16="http://schemas.microsoft.com/office/drawing/2014/main" id="{3DC1F64C-56F4-4F8C-8C04-E03E7BB26D1A}"/>
              </a:ext>
            </a:extLst>
          </p:cNvPr>
          <p:cNvSpPr>
            <a:spLocks noGrp="1"/>
          </p:cNvSpPr>
          <p:nvPr>
            <p:ph type="title"/>
          </p:nvPr>
        </p:nvSpPr>
        <p:spPr>
          <a:xfrm>
            <a:off x="609600" y="304800"/>
            <a:ext cx="8040688" cy="1443038"/>
          </a:xfrm>
        </p:spPr>
        <p:txBody>
          <a:bodyPr/>
          <a:lstStyle/>
          <a:p>
            <a:r>
              <a:rPr lang="en-US" altLang="en-US"/>
              <a:t>In-text Citations: </a:t>
            </a:r>
            <a:br>
              <a:rPr lang="en-US" altLang="en-US"/>
            </a:br>
            <a:r>
              <a:rPr lang="en-US" altLang="en-US" sz="3200"/>
              <a:t>Formatting a Summary or Paraphrase </a:t>
            </a:r>
          </a:p>
        </p:txBody>
      </p:sp>
      <p:sp>
        <p:nvSpPr>
          <p:cNvPr id="5" name="Right Arrow 4">
            <a:extLst>
              <a:ext uri="{FF2B5EF4-FFF2-40B4-BE49-F238E27FC236}">
                <a16:creationId xmlns:a16="http://schemas.microsoft.com/office/drawing/2014/main" id="{E86F1167-0555-4BA7-AD95-9DD1B22B5773}"/>
              </a:ext>
            </a:extLst>
          </p:cNvPr>
          <p:cNvSpPr/>
          <p:nvPr/>
        </p:nvSpPr>
        <p:spPr>
          <a:xfrm>
            <a:off x="157163" y="2135188"/>
            <a:ext cx="2133600" cy="14478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dirty="0"/>
              <a:t>With a signal phrase</a:t>
            </a:r>
          </a:p>
        </p:txBody>
      </p:sp>
      <p:sp>
        <p:nvSpPr>
          <p:cNvPr id="6" name="Right Arrow 5">
            <a:extLst>
              <a:ext uri="{FF2B5EF4-FFF2-40B4-BE49-F238E27FC236}">
                <a16:creationId xmlns:a16="http://schemas.microsoft.com/office/drawing/2014/main" id="{9A8FF913-0E0B-4FF3-9E3A-AA6F79E83F20}"/>
              </a:ext>
            </a:extLst>
          </p:cNvPr>
          <p:cNvSpPr/>
          <p:nvPr/>
        </p:nvSpPr>
        <p:spPr>
          <a:xfrm>
            <a:off x="152400" y="4826000"/>
            <a:ext cx="2133600" cy="14478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dirty="0"/>
              <a:t>Without a signal phrase</a:t>
            </a:r>
          </a:p>
        </p:txBody>
      </p:sp>
      <p:sp>
        <p:nvSpPr>
          <p:cNvPr id="7" name="TextBox 6">
            <a:extLst>
              <a:ext uri="{FF2B5EF4-FFF2-40B4-BE49-F238E27FC236}">
                <a16:creationId xmlns:a16="http://schemas.microsoft.com/office/drawing/2014/main" id="{D18EA295-074A-4E93-8381-CB59F0998CBC}"/>
              </a:ext>
            </a:extLst>
          </p:cNvPr>
          <p:cNvSpPr txBox="1"/>
          <p:nvPr/>
        </p:nvSpPr>
        <p:spPr>
          <a:xfrm>
            <a:off x="2438400" y="2135188"/>
            <a:ext cx="6553200" cy="1504950"/>
          </a:xfrm>
          <a:prstGeom prst="rect">
            <a:avLst/>
          </a:prstGeom>
        </p:spPr>
        <p:style>
          <a:lnRef idx="2">
            <a:schemeClr val="accent1"/>
          </a:lnRef>
          <a:fillRef idx="1">
            <a:schemeClr val="lt1"/>
          </a:fillRef>
          <a:effectRef idx="0">
            <a:schemeClr val="accent1"/>
          </a:effectRef>
          <a:fontRef idx="minor">
            <a:schemeClr val="dk1"/>
          </a:fontRef>
        </p:style>
        <p:txBody>
          <a:bodyPr>
            <a:spAutoFit/>
          </a:bodyPr>
          <a:lstStyle/>
          <a:p>
            <a:pPr marL="91440" lvl="2" fontAlgn="auto">
              <a:lnSpc>
                <a:spcPct val="90000"/>
              </a:lnSpc>
              <a:spcBef>
                <a:spcPts val="0"/>
              </a:spcBef>
              <a:spcAft>
                <a:spcPts val="0"/>
              </a:spcAft>
              <a:defRPr/>
            </a:pPr>
            <a:r>
              <a:rPr lang="en-US" altLang="ja-JP" sz="2550" dirty="0"/>
              <a:t>Smith (2002) explained that </a:t>
            </a:r>
            <a:r>
              <a:rPr lang="en-US" altLang="ja-JP" sz="2550" dirty="0" err="1"/>
              <a:t>sibutramine</a:t>
            </a:r>
            <a:r>
              <a:rPr lang="en-US" altLang="ja-JP" sz="2550" dirty="0"/>
              <a:t> suppresses appetite by blocking the reuptake if the neurotransmitters serotonin and norepinephrine in the brain (p. 594).</a:t>
            </a:r>
          </a:p>
        </p:txBody>
      </p:sp>
      <p:sp>
        <p:nvSpPr>
          <p:cNvPr id="8" name="TextBox 7">
            <a:extLst>
              <a:ext uri="{FF2B5EF4-FFF2-40B4-BE49-F238E27FC236}">
                <a16:creationId xmlns:a16="http://schemas.microsoft.com/office/drawing/2014/main" id="{B33C1C66-012B-44F1-88A7-D80A6A69F908}"/>
              </a:ext>
            </a:extLst>
          </p:cNvPr>
          <p:cNvSpPr txBox="1"/>
          <p:nvPr/>
        </p:nvSpPr>
        <p:spPr>
          <a:xfrm>
            <a:off x="2438400" y="4633913"/>
            <a:ext cx="6400800" cy="1857375"/>
          </a:xfrm>
          <a:prstGeom prst="rect">
            <a:avLst/>
          </a:prstGeom>
        </p:spPr>
        <p:style>
          <a:lnRef idx="2">
            <a:schemeClr val="accent1"/>
          </a:lnRef>
          <a:fillRef idx="1">
            <a:schemeClr val="lt1"/>
          </a:fillRef>
          <a:effectRef idx="0">
            <a:schemeClr val="accent1"/>
          </a:effectRef>
          <a:fontRef idx="minor">
            <a:schemeClr val="dk1"/>
          </a:fontRef>
        </p:style>
        <p:txBody>
          <a:bodyPr>
            <a:spAutoFit/>
          </a:bodyPr>
          <a:lstStyle/>
          <a:p>
            <a:pPr marL="91440" lvl="2" fontAlgn="auto">
              <a:lnSpc>
                <a:spcPct val="90000"/>
              </a:lnSpc>
              <a:spcBef>
                <a:spcPts val="0"/>
              </a:spcBef>
              <a:spcAft>
                <a:spcPts val="0"/>
              </a:spcAft>
              <a:defRPr/>
            </a:pPr>
            <a:r>
              <a:rPr lang="en-US" altLang="ja-JP" sz="2550" dirty="0" err="1"/>
              <a:t>Sibutramine</a:t>
            </a:r>
            <a:r>
              <a:rPr lang="en-US" altLang="ja-JP" sz="2550" dirty="0"/>
              <a:t> suppresses appetite by blocking the reuptake of the neurotransmitters serotonin and norepinephrine in the brain (Smith, 2002, p. 594).</a:t>
            </a:r>
          </a:p>
        </p:txBody>
      </p:sp>
      <p:sp>
        <p:nvSpPr>
          <p:cNvPr id="11271" name="Footer Placeholder 8">
            <a:extLst>
              <a:ext uri="{FF2B5EF4-FFF2-40B4-BE49-F238E27FC236}">
                <a16:creationId xmlns:a16="http://schemas.microsoft.com/office/drawing/2014/main" id="{7CF6AFAD-EBB8-4E32-A575-9B08DB1DC2FE}"/>
              </a:ext>
            </a:extLst>
          </p:cNvPr>
          <p:cNvSpPr>
            <a:spLocks noGrp="1"/>
          </p:cNvSpPr>
          <p:nvPr>
            <p:ph type="ftr" sz="quarter" idx="11"/>
          </p:nvPr>
        </p:nvSpPr>
        <p:spPr bwMode="auto">
          <a:xfrm>
            <a:off x="6210300" y="0"/>
            <a:ext cx="28956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mbria" panose="02040503050406030204" pitchFamily="18" charset="0"/>
              </a:defRPr>
            </a:lvl1pPr>
            <a:lvl2pPr marL="742950" indent="-285750">
              <a:defRPr>
                <a:solidFill>
                  <a:schemeClr val="tx1"/>
                </a:solidFill>
                <a:latin typeface="Cambria" panose="02040503050406030204" pitchFamily="18" charset="0"/>
              </a:defRPr>
            </a:lvl2pPr>
            <a:lvl3pPr marL="1143000" indent="-228600">
              <a:defRPr>
                <a:solidFill>
                  <a:schemeClr val="tx1"/>
                </a:solidFill>
                <a:latin typeface="Cambria" panose="02040503050406030204" pitchFamily="18" charset="0"/>
              </a:defRPr>
            </a:lvl3pPr>
            <a:lvl4pPr marL="1600200" indent="-228600">
              <a:defRPr>
                <a:solidFill>
                  <a:schemeClr val="tx1"/>
                </a:solidFill>
                <a:latin typeface="Cambria" panose="02040503050406030204" pitchFamily="18" charset="0"/>
              </a:defRPr>
            </a:lvl4pPr>
            <a:lvl5pPr marL="2057400" indent="-228600">
              <a:defRPr>
                <a:solidFill>
                  <a:schemeClr val="tx1"/>
                </a:solidFill>
                <a:latin typeface="Cambria" panose="02040503050406030204" pitchFamily="18" charset="0"/>
              </a:defRPr>
            </a:lvl5pPr>
            <a:lvl6pPr marL="2514600" indent="-228600" fontAlgn="base">
              <a:spcBef>
                <a:spcPct val="0"/>
              </a:spcBef>
              <a:spcAft>
                <a:spcPct val="0"/>
              </a:spcAft>
              <a:defRPr>
                <a:solidFill>
                  <a:schemeClr val="tx1"/>
                </a:solidFill>
                <a:latin typeface="Cambria" panose="02040503050406030204" pitchFamily="18" charset="0"/>
              </a:defRPr>
            </a:lvl6pPr>
            <a:lvl7pPr marL="2971800" indent="-228600" fontAlgn="base">
              <a:spcBef>
                <a:spcPct val="0"/>
              </a:spcBef>
              <a:spcAft>
                <a:spcPct val="0"/>
              </a:spcAft>
              <a:defRPr>
                <a:solidFill>
                  <a:schemeClr val="tx1"/>
                </a:solidFill>
                <a:latin typeface="Cambria" panose="02040503050406030204" pitchFamily="18" charset="0"/>
              </a:defRPr>
            </a:lvl7pPr>
            <a:lvl8pPr marL="3429000" indent="-228600" fontAlgn="base">
              <a:spcBef>
                <a:spcPct val="0"/>
              </a:spcBef>
              <a:spcAft>
                <a:spcPct val="0"/>
              </a:spcAft>
              <a:defRPr>
                <a:solidFill>
                  <a:schemeClr val="tx1"/>
                </a:solidFill>
                <a:latin typeface="Cambria" panose="02040503050406030204" pitchFamily="18" charset="0"/>
              </a:defRPr>
            </a:lvl8pPr>
            <a:lvl9pPr marL="3886200" indent="-228600" fontAlgn="base">
              <a:spcBef>
                <a:spcPct val="0"/>
              </a:spcBef>
              <a:spcAft>
                <a:spcPct val="0"/>
              </a:spcAft>
              <a:defRPr>
                <a:solidFill>
                  <a:schemeClr val="tx1"/>
                </a:solidFill>
                <a:latin typeface="Cambria" panose="02040503050406030204" pitchFamily="18" charset="0"/>
              </a:defRPr>
            </a:lvl9pPr>
          </a:lstStyle>
          <a:p>
            <a:pPr fontAlgn="base">
              <a:spcBef>
                <a:spcPct val="0"/>
              </a:spcBef>
              <a:spcAft>
                <a:spcPct val="0"/>
              </a:spcAft>
            </a:pPr>
            <a:r>
              <a:rPr lang="en-US" altLang="en-US" sz="1600">
                <a:solidFill>
                  <a:srgbClr val="C00000"/>
                </a:solidFill>
                <a:latin typeface="Rage Italic" panose="03070502040507070304" pitchFamily="66" charset="0"/>
                <a:ea typeface="Rage Italic" panose="03070502040507070304" pitchFamily="66" charset="0"/>
              </a:rPr>
              <a:t>From the CHC Writing Center</a:t>
            </a:r>
          </a:p>
        </p:txBody>
      </p:sp>
    </p:spTree>
  </p:cSld>
  <p:clrMapOvr>
    <a:masterClrMapping/>
  </p:clrMapOvr>
  <p:transition spd="slow"/>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a:extLst>
              <a:ext uri="{FF2B5EF4-FFF2-40B4-BE49-F238E27FC236}">
                <a16:creationId xmlns:a16="http://schemas.microsoft.com/office/drawing/2014/main" id="{4A9BCE30-7462-4FFA-AB12-3B676331DBA0}"/>
              </a:ext>
            </a:extLst>
          </p:cNvPr>
          <p:cNvSpPr>
            <a:spLocks noGrp="1"/>
          </p:cNvSpPr>
          <p:nvPr>
            <p:ph type="title"/>
          </p:nvPr>
        </p:nvSpPr>
        <p:spPr/>
        <p:txBody>
          <a:bodyPr/>
          <a:lstStyle/>
          <a:p>
            <a:r>
              <a:rPr lang="en-US" altLang="en-US"/>
              <a:t>In-text Citations: </a:t>
            </a:r>
            <a:br>
              <a:rPr lang="en-US" altLang="en-US"/>
            </a:br>
            <a:r>
              <a:rPr lang="en-US" altLang="en-US" sz="3200"/>
              <a:t>A Work with Two Authors</a:t>
            </a:r>
          </a:p>
        </p:txBody>
      </p:sp>
      <p:sp>
        <p:nvSpPr>
          <p:cNvPr id="3" name="Rectangle 2">
            <a:extLst>
              <a:ext uri="{FF2B5EF4-FFF2-40B4-BE49-F238E27FC236}">
                <a16:creationId xmlns:a16="http://schemas.microsoft.com/office/drawing/2014/main" id="{3129D674-DF20-4E0A-BF09-B6987C733B14}"/>
              </a:ext>
            </a:extLst>
          </p:cNvPr>
          <p:cNvSpPr/>
          <p:nvPr/>
        </p:nvSpPr>
        <p:spPr>
          <a:xfrm>
            <a:off x="200025" y="3549650"/>
            <a:ext cx="5275263" cy="1524000"/>
          </a:xfrm>
          <a:prstGeom prst="rect">
            <a:avLst/>
          </a:prstGeom>
        </p:spPr>
        <p:style>
          <a:lnRef idx="2">
            <a:schemeClr val="accent1"/>
          </a:lnRef>
          <a:fillRef idx="1">
            <a:schemeClr val="lt1"/>
          </a:fillRef>
          <a:effectRef idx="0">
            <a:schemeClr val="accent1"/>
          </a:effectRef>
          <a:fontRef idx="minor">
            <a:schemeClr val="dk1"/>
          </a:fontRef>
        </p:style>
        <p:txBody>
          <a:bodyPr anchor="ctr"/>
          <a:lstStyle/>
          <a:p>
            <a:pPr fontAlgn="auto">
              <a:spcBef>
                <a:spcPts val="0"/>
              </a:spcBef>
              <a:spcAft>
                <a:spcPts val="0"/>
              </a:spcAft>
              <a:defRPr/>
            </a:pPr>
            <a:r>
              <a:rPr lang="en-US" sz="2200" dirty="0">
                <a:solidFill>
                  <a:schemeClr val="tx1"/>
                </a:solidFill>
              </a:rPr>
              <a:t>When citing a work with two authors, use </a:t>
            </a:r>
            <a:r>
              <a:rPr lang="ja-JP" altLang="en-US" sz="2200" dirty="0">
                <a:solidFill>
                  <a:schemeClr val="tx1"/>
                </a:solidFill>
              </a:rPr>
              <a:t>“</a:t>
            </a:r>
            <a:r>
              <a:rPr lang="en-US" altLang="ja-JP" sz="2200" dirty="0">
                <a:solidFill>
                  <a:schemeClr val="tx1"/>
                </a:solidFill>
              </a:rPr>
              <a:t>and</a:t>
            </a:r>
            <a:r>
              <a:rPr lang="ja-JP" altLang="en-US" sz="2200" dirty="0">
                <a:solidFill>
                  <a:schemeClr val="tx1"/>
                </a:solidFill>
              </a:rPr>
              <a:t>”</a:t>
            </a:r>
            <a:r>
              <a:rPr lang="en-US" altLang="ja-JP" sz="2200" dirty="0">
                <a:solidFill>
                  <a:schemeClr val="tx1"/>
                </a:solidFill>
              </a:rPr>
              <a:t> </a:t>
            </a:r>
            <a:r>
              <a:rPr lang="en-US" sz="2200" dirty="0">
                <a:solidFill>
                  <a:schemeClr val="tx1"/>
                </a:solidFill>
              </a:rPr>
              <a:t>in between authors</a:t>
            </a:r>
            <a:r>
              <a:rPr lang="ja-JP" altLang="en-US" sz="2200" dirty="0">
                <a:solidFill>
                  <a:schemeClr val="tx1"/>
                </a:solidFill>
              </a:rPr>
              <a:t>’</a:t>
            </a:r>
            <a:r>
              <a:rPr lang="en-US" altLang="ja-JP" sz="2200" dirty="0">
                <a:solidFill>
                  <a:schemeClr val="tx1"/>
                </a:solidFill>
              </a:rPr>
              <a:t> name in the signal phrase, but use</a:t>
            </a:r>
            <a:r>
              <a:rPr lang="ja-JP" altLang="en-US" sz="2200" dirty="0">
                <a:solidFill>
                  <a:schemeClr val="tx1"/>
                </a:solidFill>
              </a:rPr>
              <a:t>“</a:t>
            </a:r>
            <a:r>
              <a:rPr lang="en-US" altLang="ja-JP" sz="2200" dirty="0">
                <a:solidFill>
                  <a:schemeClr val="tx1"/>
                </a:solidFill>
              </a:rPr>
              <a:t>&amp;</a:t>
            </a:r>
            <a:r>
              <a:rPr lang="ja-JP" altLang="en-US" sz="2200" dirty="0">
                <a:solidFill>
                  <a:schemeClr val="tx1"/>
                </a:solidFill>
              </a:rPr>
              <a:t>”</a:t>
            </a:r>
            <a:r>
              <a:rPr lang="en-US" altLang="ja-JP" sz="2200" dirty="0">
                <a:solidFill>
                  <a:schemeClr val="tx1"/>
                </a:solidFill>
              </a:rPr>
              <a:t> between their names in parenthesis.</a:t>
            </a:r>
          </a:p>
        </p:txBody>
      </p:sp>
      <p:sp>
        <p:nvSpPr>
          <p:cNvPr id="6" name="Line Callout 1 5">
            <a:extLst>
              <a:ext uri="{FF2B5EF4-FFF2-40B4-BE49-F238E27FC236}">
                <a16:creationId xmlns:a16="http://schemas.microsoft.com/office/drawing/2014/main" id="{3DBC3388-03C1-4C02-AD6C-B83BBF6AD4B5}"/>
              </a:ext>
            </a:extLst>
          </p:cNvPr>
          <p:cNvSpPr/>
          <p:nvPr/>
        </p:nvSpPr>
        <p:spPr>
          <a:xfrm>
            <a:off x="4075113" y="1905000"/>
            <a:ext cx="4800600" cy="1452563"/>
          </a:xfrm>
          <a:prstGeom prst="borderCallout1">
            <a:avLst>
              <a:gd name="adj1" fmla="val 39089"/>
              <a:gd name="adj2" fmla="val 296"/>
              <a:gd name="adj3" fmla="val 112500"/>
              <a:gd name="adj4" fmla="val -38333"/>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r>
              <a:rPr lang="en-US" sz="2000" dirty="0"/>
              <a:t>According to feminist researchers Bergin and Tate (1997), </a:t>
            </a:r>
            <a:r>
              <a:rPr lang="ja-JP" altLang="en-US" sz="2000" dirty="0"/>
              <a:t>“</a:t>
            </a:r>
            <a:r>
              <a:rPr lang="en-US" altLang="ja-JP" sz="2000" dirty="0"/>
              <a:t>It is no longer true to claim that women's </a:t>
            </a:r>
            <a:r>
              <a:rPr lang="en-US" sz="2000" dirty="0"/>
              <a:t>responses to the war have been ignored</a:t>
            </a:r>
            <a:r>
              <a:rPr lang="ja-JP" altLang="en-US" sz="2000" dirty="0"/>
              <a:t>”</a:t>
            </a:r>
            <a:r>
              <a:rPr lang="en-US" altLang="ja-JP" sz="2000" dirty="0"/>
              <a:t> (p. 2).</a:t>
            </a:r>
          </a:p>
        </p:txBody>
      </p:sp>
      <p:sp>
        <p:nvSpPr>
          <p:cNvPr id="7" name="Line Callout 1 6">
            <a:extLst>
              <a:ext uri="{FF2B5EF4-FFF2-40B4-BE49-F238E27FC236}">
                <a16:creationId xmlns:a16="http://schemas.microsoft.com/office/drawing/2014/main" id="{D19FC38A-E249-41B8-817E-71D4FBED49B7}"/>
              </a:ext>
            </a:extLst>
          </p:cNvPr>
          <p:cNvSpPr/>
          <p:nvPr/>
        </p:nvSpPr>
        <p:spPr>
          <a:xfrm>
            <a:off x="4094163" y="5257800"/>
            <a:ext cx="4800600" cy="1358900"/>
          </a:xfrm>
          <a:prstGeom prst="borderCallout1">
            <a:avLst>
              <a:gd name="adj1" fmla="val 49900"/>
              <a:gd name="adj2" fmla="val 196"/>
              <a:gd name="adj3" fmla="val -15006"/>
              <a:gd name="adj4" fmla="val -39792"/>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r>
              <a:rPr lang="en-US" sz="1200" dirty="0"/>
              <a:t> </a:t>
            </a:r>
            <a:r>
              <a:rPr lang="en-US" sz="2000" dirty="0"/>
              <a:t>Some feminists researchers question that </a:t>
            </a:r>
            <a:r>
              <a:rPr lang="ja-JP" altLang="en-US" sz="2000" dirty="0"/>
              <a:t>“</a:t>
            </a:r>
            <a:r>
              <a:rPr lang="en-US" altLang="ja-JP" sz="2000" dirty="0"/>
              <a:t>women's</a:t>
            </a:r>
            <a:r>
              <a:rPr lang="en-US" sz="2000" dirty="0"/>
              <a:t> responses to the war have been ignored</a:t>
            </a:r>
            <a:r>
              <a:rPr lang="ja-JP" altLang="en-US" sz="2000" dirty="0"/>
              <a:t>”</a:t>
            </a:r>
            <a:r>
              <a:rPr lang="en-US" altLang="ja-JP" sz="2000" dirty="0"/>
              <a:t> (Bergin &amp; </a:t>
            </a:r>
            <a:r>
              <a:rPr lang="en-US" sz="2000" dirty="0"/>
              <a:t>Tate, 1997, p. 2).</a:t>
            </a:r>
          </a:p>
        </p:txBody>
      </p:sp>
      <p:sp>
        <p:nvSpPr>
          <p:cNvPr id="12294" name="TextBox 7">
            <a:extLst>
              <a:ext uri="{FF2B5EF4-FFF2-40B4-BE49-F238E27FC236}">
                <a16:creationId xmlns:a16="http://schemas.microsoft.com/office/drawing/2014/main" id="{BF848874-C8EE-4B38-A88B-7528FBFEA442}"/>
              </a:ext>
            </a:extLst>
          </p:cNvPr>
          <p:cNvSpPr txBox="1">
            <a:spLocks noChangeArrowheads="1"/>
          </p:cNvSpPr>
          <p:nvPr/>
        </p:nvSpPr>
        <p:spPr bwMode="auto">
          <a:xfrm rot="-1813663">
            <a:off x="2132013" y="2687638"/>
            <a:ext cx="22860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mbria" panose="02040503050406030204" pitchFamily="18" charset="0"/>
              </a:defRPr>
            </a:lvl1pPr>
            <a:lvl2pPr marL="742950" indent="-285750">
              <a:defRPr>
                <a:solidFill>
                  <a:schemeClr val="tx1"/>
                </a:solidFill>
                <a:latin typeface="Cambria" panose="02040503050406030204" pitchFamily="18" charset="0"/>
              </a:defRPr>
            </a:lvl2pPr>
            <a:lvl3pPr marL="1143000" indent="-228600">
              <a:defRPr>
                <a:solidFill>
                  <a:schemeClr val="tx1"/>
                </a:solidFill>
                <a:latin typeface="Cambria" panose="02040503050406030204" pitchFamily="18" charset="0"/>
              </a:defRPr>
            </a:lvl3pPr>
            <a:lvl4pPr marL="1600200" indent="-228600">
              <a:defRPr>
                <a:solidFill>
                  <a:schemeClr val="tx1"/>
                </a:solidFill>
                <a:latin typeface="Cambria" panose="02040503050406030204" pitchFamily="18" charset="0"/>
              </a:defRPr>
            </a:lvl4pPr>
            <a:lvl5pPr marL="2057400" indent="-228600">
              <a:defRPr>
                <a:solidFill>
                  <a:schemeClr val="tx1"/>
                </a:solidFill>
                <a:latin typeface="Cambria" panose="02040503050406030204" pitchFamily="18" charset="0"/>
              </a:defRPr>
            </a:lvl5pPr>
            <a:lvl6pPr marL="2514600" indent="-228600" fontAlgn="base">
              <a:spcBef>
                <a:spcPct val="0"/>
              </a:spcBef>
              <a:spcAft>
                <a:spcPct val="0"/>
              </a:spcAft>
              <a:defRPr>
                <a:solidFill>
                  <a:schemeClr val="tx1"/>
                </a:solidFill>
                <a:latin typeface="Cambria" panose="02040503050406030204" pitchFamily="18" charset="0"/>
              </a:defRPr>
            </a:lvl6pPr>
            <a:lvl7pPr marL="2971800" indent="-228600" fontAlgn="base">
              <a:spcBef>
                <a:spcPct val="0"/>
              </a:spcBef>
              <a:spcAft>
                <a:spcPct val="0"/>
              </a:spcAft>
              <a:defRPr>
                <a:solidFill>
                  <a:schemeClr val="tx1"/>
                </a:solidFill>
                <a:latin typeface="Cambria" panose="02040503050406030204" pitchFamily="18" charset="0"/>
              </a:defRPr>
            </a:lvl7pPr>
            <a:lvl8pPr marL="3429000" indent="-228600" fontAlgn="base">
              <a:spcBef>
                <a:spcPct val="0"/>
              </a:spcBef>
              <a:spcAft>
                <a:spcPct val="0"/>
              </a:spcAft>
              <a:defRPr>
                <a:solidFill>
                  <a:schemeClr val="tx1"/>
                </a:solidFill>
                <a:latin typeface="Cambria" panose="02040503050406030204" pitchFamily="18" charset="0"/>
              </a:defRPr>
            </a:lvl8pPr>
            <a:lvl9pPr marL="3886200" indent="-228600" fontAlgn="base">
              <a:spcBef>
                <a:spcPct val="0"/>
              </a:spcBef>
              <a:spcAft>
                <a:spcPct val="0"/>
              </a:spcAft>
              <a:defRPr>
                <a:solidFill>
                  <a:schemeClr val="tx1"/>
                </a:solidFill>
                <a:latin typeface="Cambria" panose="02040503050406030204" pitchFamily="18" charset="0"/>
              </a:defRPr>
            </a:lvl9pPr>
          </a:lstStyle>
          <a:p>
            <a:r>
              <a:rPr lang="en-US" altLang="en-US" sz="1400"/>
              <a:t>With a signal phrase</a:t>
            </a:r>
          </a:p>
        </p:txBody>
      </p:sp>
      <p:sp>
        <p:nvSpPr>
          <p:cNvPr id="12295" name="TextBox 8">
            <a:extLst>
              <a:ext uri="{FF2B5EF4-FFF2-40B4-BE49-F238E27FC236}">
                <a16:creationId xmlns:a16="http://schemas.microsoft.com/office/drawing/2014/main" id="{E1765BAD-42DD-456B-B3D5-320C0B4347FD}"/>
              </a:ext>
            </a:extLst>
          </p:cNvPr>
          <p:cNvSpPr txBox="1">
            <a:spLocks noChangeArrowheads="1"/>
          </p:cNvSpPr>
          <p:nvPr/>
        </p:nvSpPr>
        <p:spPr bwMode="auto">
          <a:xfrm rot="1529910">
            <a:off x="2184400" y="5514975"/>
            <a:ext cx="218122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mbria" panose="02040503050406030204" pitchFamily="18" charset="0"/>
              </a:defRPr>
            </a:lvl1pPr>
            <a:lvl2pPr marL="742950" indent="-285750">
              <a:defRPr>
                <a:solidFill>
                  <a:schemeClr val="tx1"/>
                </a:solidFill>
                <a:latin typeface="Cambria" panose="02040503050406030204" pitchFamily="18" charset="0"/>
              </a:defRPr>
            </a:lvl2pPr>
            <a:lvl3pPr marL="1143000" indent="-228600">
              <a:defRPr>
                <a:solidFill>
                  <a:schemeClr val="tx1"/>
                </a:solidFill>
                <a:latin typeface="Cambria" panose="02040503050406030204" pitchFamily="18" charset="0"/>
              </a:defRPr>
            </a:lvl3pPr>
            <a:lvl4pPr marL="1600200" indent="-228600">
              <a:defRPr>
                <a:solidFill>
                  <a:schemeClr val="tx1"/>
                </a:solidFill>
                <a:latin typeface="Cambria" panose="02040503050406030204" pitchFamily="18" charset="0"/>
              </a:defRPr>
            </a:lvl4pPr>
            <a:lvl5pPr marL="2057400" indent="-228600">
              <a:defRPr>
                <a:solidFill>
                  <a:schemeClr val="tx1"/>
                </a:solidFill>
                <a:latin typeface="Cambria" panose="02040503050406030204" pitchFamily="18" charset="0"/>
              </a:defRPr>
            </a:lvl5pPr>
            <a:lvl6pPr marL="2514600" indent="-228600" fontAlgn="base">
              <a:spcBef>
                <a:spcPct val="0"/>
              </a:spcBef>
              <a:spcAft>
                <a:spcPct val="0"/>
              </a:spcAft>
              <a:defRPr>
                <a:solidFill>
                  <a:schemeClr val="tx1"/>
                </a:solidFill>
                <a:latin typeface="Cambria" panose="02040503050406030204" pitchFamily="18" charset="0"/>
              </a:defRPr>
            </a:lvl6pPr>
            <a:lvl7pPr marL="2971800" indent="-228600" fontAlgn="base">
              <a:spcBef>
                <a:spcPct val="0"/>
              </a:spcBef>
              <a:spcAft>
                <a:spcPct val="0"/>
              </a:spcAft>
              <a:defRPr>
                <a:solidFill>
                  <a:schemeClr val="tx1"/>
                </a:solidFill>
                <a:latin typeface="Cambria" panose="02040503050406030204" pitchFamily="18" charset="0"/>
              </a:defRPr>
            </a:lvl7pPr>
            <a:lvl8pPr marL="3429000" indent="-228600" fontAlgn="base">
              <a:spcBef>
                <a:spcPct val="0"/>
              </a:spcBef>
              <a:spcAft>
                <a:spcPct val="0"/>
              </a:spcAft>
              <a:defRPr>
                <a:solidFill>
                  <a:schemeClr val="tx1"/>
                </a:solidFill>
                <a:latin typeface="Cambria" panose="02040503050406030204" pitchFamily="18" charset="0"/>
              </a:defRPr>
            </a:lvl8pPr>
            <a:lvl9pPr marL="3886200" indent="-228600" fontAlgn="base">
              <a:spcBef>
                <a:spcPct val="0"/>
              </a:spcBef>
              <a:spcAft>
                <a:spcPct val="0"/>
              </a:spcAft>
              <a:defRPr>
                <a:solidFill>
                  <a:schemeClr val="tx1"/>
                </a:solidFill>
                <a:latin typeface="Cambria" panose="02040503050406030204" pitchFamily="18" charset="0"/>
              </a:defRPr>
            </a:lvl9pPr>
          </a:lstStyle>
          <a:p>
            <a:r>
              <a:rPr lang="en-US" altLang="en-US" sz="1400"/>
              <a:t>Without a signal phrase</a:t>
            </a:r>
          </a:p>
        </p:txBody>
      </p:sp>
      <p:sp>
        <p:nvSpPr>
          <p:cNvPr id="12296" name="Footer Placeholder 9">
            <a:extLst>
              <a:ext uri="{FF2B5EF4-FFF2-40B4-BE49-F238E27FC236}">
                <a16:creationId xmlns:a16="http://schemas.microsoft.com/office/drawing/2014/main" id="{623F97B6-87A9-47C9-8422-7A9249145EC5}"/>
              </a:ext>
            </a:extLst>
          </p:cNvPr>
          <p:cNvSpPr>
            <a:spLocks noGrp="1"/>
          </p:cNvSpPr>
          <p:nvPr>
            <p:ph type="ftr" sz="quarter" idx="11"/>
          </p:nvPr>
        </p:nvSpPr>
        <p:spPr bwMode="auto">
          <a:xfrm>
            <a:off x="6221413" y="0"/>
            <a:ext cx="28956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mbria" panose="02040503050406030204" pitchFamily="18" charset="0"/>
              </a:defRPr>
            </a:lvl1pPr>
            <a:lvl2pPr marL="742950" indent="-285750">
              <a:defRPr>
                <a:solidFill>
                  <a:schemeClr val="tx1"/>
                </a:solidFill>
                <a:latin typeface="Cambria" panose="02040503050406030204" pitchFamily="18" charset="0"/>
              </a:defRPr>
            </a:lvl2pPr>
            <a:lvl3pPr marL="1143000" indent="-228600">
              <a:defRPr>
                <a:solidFill>
                  <a:schemeClr val="tx1"/>
                </a:solidFill>
                <a:latin typeface="Cambria" panose="02040503050406030204" pitchFamily="18" charset="0"/>
              </a:defRPr>
            </a:lvl3pPr>
            <a:lvl4pPr marL="1600200" indent="-228600">
              <a:defRPr>
                <a:solidFill>
                  <a:schemeClr val="tx1"/>
                </a:solidFill>
                <a:latin typeface="Cambria" panose="02040503050406030204" pitchFamily="18" charset="0"/>
              </a:defRPr>
            </a:lvl4pPr>
            <a:lvl5pPr marL="2057400" indent="-228600">
              <a:defRPr>
                <a:solidFill>
                  <a:schemeClr val="tx1"/>
                </a:solidFill>
                <a:latin typeface="Cambria" panose="02040503050406030204" pitchFamily="18" charset="0"/>
              </a:defRPr>
            </a:lvl5pPr>
            <a:lvl6pPr marL="2514600" indent="-228600" fontAlgn="base">
              <a:spcBef>
                <a:spcPct val="0"/>
              </a:spcBef>
              <a:spcAft>
                <a:spcPct val="0"/>
              </a:spcAft>
              <a:defRPr>
                <a:solidFill>
                  <a:schemeClr val="tx1"/>
                </a:solidFill>
                <a:latin typeface="Cambria" panose="02040503050406030204" pitchFamily="18" charset="0"/>
              </a:defRPr>
            </a:lvl6pPr>
            <a:lvl7pPr marL="2971800" indent="-228600" fontAlgn="base">
              <a:spcBef>
                <a:spcPct val="0"/>
              </a:spcBef>
              <a:spcAft>
                <a:spcPct val="0"/>
              </a:spcAft>
              <a:defRPr>
                <a:solidFill>
                  <a:schemeClr val="tx1"/>
                </a:solidFill>
                <a:latin typeface="Cambria" panose="02040503050406030204" pitchFamily="18" charset="0"/>
              </a:defRPr>
            </a:lvl7pPr>
            <a:lvl8pPr marL="3429000" indent="-228600" fontAlgn="base">
              <a:spcBef>
                <a:spcPct val="0"/>
              </a:spcBef>
              <a:spcAft>
                <a:spcPct val="0"/>
              </a:spcAft>
              <a:defRPr>
                <a:solidFill>
                  <a:schemeClr val="tx1"/>
                </a:solidFill>
                <a:latin typeface="Cambria" panose="02040503050406030204" pitchFamily="18" charset="0"/>
              </a:defRPr>
            </a:lvl8pPr>
            <a:lvl9pPr marL="3886200" indent="-228600" fontAlgn="base">
              <a:spcBef>
                <a:spcPct val="0"/>
              </a:spcBef>
              <a:spcAft>
                <a:spcPct val="0"/>
              </a:spcAft>
              <a:defRPr>
                <a:solidFill>
                  <a:schemeClr val="tx1"/>
                </a:solidFill>
                <a:latin typeface="Cambria" panose="02040503050406030204" pitchFamily="18" charset="0"/>
              </a:defRPr>
            </a:lvl9pPr>
          </a:lstStyle>
          <a:p>
            <a:pPr fontAlgn="base">
              <a:spcBef>
                <a:spcPct val="0"/>
              </a:spcBef>
              <a:spcAft>
                <a:spcPct val="0"/>
              </a:spcAft>
            </a:pPr>
            <a:r>
              <a:rPr lang="en-US" altLang="en-US" sz="1600">
                <a:solidFill>
                  <a:srgbClr val="C00000"/>
                </a:solidFill>
                <a:latin typeface="Rage Italic" panose="03070502040507070304" pitchFamily="66" charset="0"/>
                <a:ea typeface="Rage Italic" panose="03070502040507070304" pitchFamily="66" charset="0"/>
              </a:rPr>
              <a:t>From the CHC Writing Center</a:t>
            </a:r>
          </a:p>
        </p:txBody>
      </p:sp>
    </p:spTree>
  </p:cSld>
  <p:clrMapOvr>
    <a:masterClrMapping/>
  </p:clrMapOvr>
  <p:transition spd="slow"/>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a:extLst>
              <a:ext uri="{FF2B5EF4-FFF2-40B4-BE49-F238E27FC236}">
                <a16:creationId xmlns:a16="http://schemas.microsoft.com/office/drawing/2014/main" id="{C26ACE8C-3EC3-4EC5-AC9D-805F58AC2A7E}"/>
              </a:ext>
            </a:extLst>
          </p:cNvPr>
          <p:cNvSpPr>
            <a:spLocks noGrp="1"/>
          </p:cNvSpPr>
          <p:nvPr>
            <p:ph type="title"/>
          </p:nvPr>
        </p:nvSpPr>
        <p:spPr/>
        <p:txBody>
          <a:bodyPr/>
          <a:lstStyle/>
          <a:p>
            <a:r>
              <a:rPr lang="en-US" altLang="en-US" dirty="0"/>
              <a:t>In-text Citations: </a:t>
            </a:r>
            <a:br>
              <a:rPr lang="en-US" altLang="en-US" dirty="0"/>
            </a:br>
            <a:r>
              <a:rPr lang="en-US" altLang="en-US" sz="3200" dirty="0"/>
              <a:t>A Work with Three or More authors</a:t>
            </a:r>
          </a:p>
        </p:txBody>
      </p:sp>
      <p:sp>
        <p:nvSpPr>
          <p:cNvPr id="4" name="Content Placeholder 3">
            <a:extLst>
              <a:ext uri="{FF2B5EF4-FFF2-40B4-BE49-F238E27FC236}">
                <a16:creationId xmlns:a16="http://schemas.microsoft.com/office/drawing/2014/main" id="{1A3942B9-6B20-4292-9B61-15681E29748C}"/>
              </a:ext>
            </a:extLst>
          </p:cNvPr>
          <p:cNvSpPr>
            <a:spLocks noGrp="1"/>
          </p:cNvSpPr>
          <p:nvPr>
            <p:ph idx="1"/>
          </p:nvPr>
        </p:nvSpPr>
        <p:spPr>
          <a:xfrm>
            <a:off x="533400" y="2286000"/>
            <a:ext cx="8077200" cy="3951288"/>
          </a:xfrm>
        </p:spPr>
        <p:txBody>
          <a:bodyPr rtlCol="0">
            <a:normAutofit/>
          </a:bodyPr>
          <a:lstStyle/>
          <a:p>
            <a:pPr fontAlgn="auto">
              <a:spcAft>
                <a:spcPts val="0"/>
              </a:spcAft>
              <a:defRPr/>
            </a:pPr>
            <a:r>
              <a:rPr lang="en-US" dirty="0">
                <a:solidFill>
                  <a:schemeClr val="tx1">
                    <a:lumMod val="75000"/>
                    <a:lumOff val="25000"/>
                  </a:schemeClr>
                </a:solidFill>
              </a:rPr>
              <a:t>When citing a work with three authors or more, only use the first author's last name followed by "et al." in the signal phrase or in parentheses.</a:t>
            </a:r>
          </a:p>
          <a:p>
            <a:pPr fontAlgn="auto">
              <a:spcAft>
                <a:spcPts val="0"/>
              </a:spcAft>
              <a:defRPr/>
            </a:pPr>
            <a:endParaRPr lang="en-US" dirty="0">
              <a:solidFill>
                <a:schemeClr val="tx1">
                  <a:lumMod val="75000"/>
                  <a:lumOff val="25000"/>
                </a:schemeClr>
              </a:solidFill>
            </a:endParaRPr>
          </a:p>
          <a:p>
            <a:pPr marL="0" indent="0" fontAlgn="auto">
              <a:spcAft>
                <a:spcPts val="0"/>
              </a:spcAft>
              <a:buFont typeface="Rage Italic" panose="03070502040507070304" pitchFamily="66" charset="0"/>
              <a:buNone/>
              <a:defRPr/>
            </a:pPr>
            <a:r>
              <a:rPr lang="en-US" dirty="0">
                <a:solidFill>
                  <a:schemeClr val="tx1">
                    <a:lumMod val="75000"/>
                    <a:lumOff val="25000"/>
                  </a:schemeClr>
                </a:solidFill>
              </a:rPr>
              <a:t>		</a:t>
            </a:r>
          </a:p>
        </p:txBody>
      </p:sp>
      <p:sp>
        <p:nvSpPr>
          <p:cNvPr id="13316" name="Footer Placeholder 1">
            <a:extLst>
              <a:ext uri="{FF2B5EF4-FFF2-40B4-BE49-F238E27FC236}">
                <a16:creationId xmlns:a16="http://schemas.microsoft.com/office/drawing/2014/main" id="{8C0C7C1D-B351-4B53-952B-CDB91234A14C}"/>
              </a:ext>
            </a:extLst>
          </p:cNvPr>
          <p:cNvSpPr>
            <a:spLocks noGrp="1"/>
          </p:cNvSpPr>
          <p:nvPr>
            <p:ph type="ftr" sz="quarter" idx="11"/>
          </p:nvPr>
        </p:nvSpPr>
        <p:spPr bwMode="auto">
          <a:xfrm>
            <a:off x="6238875" y="19050"/>
            <a:ext cx="28956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mbria" panose="02040503050406030204" pitchFamily="18" charset="0"/>
              </a:defRPr>
            </a:lvl1pPr>
            <a:lvl2pPr marL="742950" indent="-285750">
              <a:defRPr>
                <a:solidFill>
                  <a:schemeClr val="tx1"/>
                </a:solidFill>
                <a:latin typeface="Cambria" panose="02040503050406030204" pitchFamily="18" charset="0"/>
              </a:defRPr>
            </a:lvl2pPr>
            <a:lvl3pPr marL="1143000" indent="-228600">
              <a:defRPr>
                <a:solidFill>
                  <a:schemeClr val="tx1"/>
                </a:solidFill>
                <a:latin typeface="Cambria" panose="02040503050406030204" pitchFamily="18" charset="0"/>
              </a:defRPr>
            </a:lvl3pPr>
            <a:lvl4pPr marL="1600200" indent="-228600">
              <a:defRPr>
                <a:solidFill>
                  <a:schemeClr val="tx1"/>
                </a:solidFill>
                <a:latin typeface="Cambria" panose="02040503050406030204" pitchFamily="18" charset="0"/>
              </a:defRPr>
            </a:lvl4pPr>
            <a:lvl5pPr marL="2057400" indent="-228600">
              <a:defRPr>
                <a:solidFill>
                  <a:schemeClr val="tx1"/>
                </a:solidFill>
                <a:latin typeface="Cambria" panose="02040503050406030204" pitchFamily="18" charset="0"/>
              </a:defRPr>
            </a:lvl5pPr>
            <a:lvl6pPr marL="2514600" indent="-228600" fontAlgn="base">
              <a:spcBef>
                <a:spcPct val="0"/>
              </a:spcBef>
              <a:spcAft>
                <a:spcPct val="0"/>
              </a:spcAft>
              <a:defRPr>
                <a:solidFill>
                  <a:schemeClr val="tx1"/>
                </a:solidFill>
                <a:latin typeface="Cambria" panose="02040503050406030204" pitchFamily="18" charset="0"/>
              </a:defRPr>
            </a:lvl6pPr>
            <a:lvl7pPr marL="2971800" indent="-228600" fontAlgn="base">
              <a:spcBef>
                <a:spcPct val="0"/>
              </a:spcBef>
              <a:spcAft>
                <a:spcPct val="0"/>
              </a:spcAft>
              <a:defRPr>
                <a:solidFill>
                  <a:schemeClr val="tx1"/>
                </a:solidFill>
                <a:latin typeface="Cambria" panose="02040503050406030204" pitchFamily="18" charset="0"/>
              </a:defRPr>
            </a:lvl7pPr>
            <a:lvl8pPr marL="3429000" indent="-228600" fontAlgn="base">
              <a:spcBef>
                <a:spcPct val="0"/>
              </a:spcBef>
              <a:spcAft>
                <a:spcPct val="0"/>
              </a:spcAft>
              <a:defRPr>
                <a:solidFill>
                  <a:schemeClr val="tx1"/>
                </a:solidFill>
                <a:latin typeface="Cambria" panose="02040503050406030204" pitchFamily="18" charset="0"/>
              </a:defRPr>
            </a:lvl8pPr>
            <a:lvl9pPr marL="3886200" indent="-228600" fontAlgn="base">
              <a:spcBef>
                <a:spcPct val="0"/>
              </a:spcBef>
              <a:spcAft>
                <a:spcPct val="0"/>
              </a:spcAft>
              <a:defRPr>
                <a:solidFill>
                  <a:schemeClr val="tx1"/>
                </a:solidFill>
                <a:latin typeface="Cambria" panose="02040503050406030204" pitchFamily="18" charset="0"/>
              </a:defRPr>
            </a:lvl9pPr>
          </a:lstStyle>
          <a:p>
            <a:pPr fontAlgn="base">
              <a:spcBef>
                <a:spcPct val="0"/>
              </a:spcBef>
              <a:spcAft>
                <a:spcPct val="0"/>
              </a:spcAft>
            </a:pPr>
            <a:r>
              <a:rPr lang="en-US" altLang="en-US" sz="1600">
                <a:solidFill>
                  <a:srgbClr val="C00000"/>
                </a:solidFill>
                <a:latin typeface="Rage Italic" panose="03070502040507070304" pitchFamily="66" charset="0"/>
                <a:ea typeface="Rage Italic" panose="03070502040507070304" pitchFamily="66" charset="0"/>
              </a:rPr>
              <a:t>From the CHC Writing Center</a:t>
            </a:r>
          </a:p>
        </p:txBody>
      </p:sp>
      <p:pic>
        <p:nvPicPr>
          <p:cNvPr id="2" name="Picture 1">
            <a:extLst>
              <a:ext uri="{FF2B5EF4-FFF2-40B4-BE49-F238E27FC236}">
                <a16:creationId xmlns:a16="http://schemas.microsoft.com/office/drawing/2014/main" id="{99843C48-EFDA-4290-9F32-04E0C5BEA224}"/>
              </a:ext>
            </a:extLst>
          </p:cNvPr>
          <p:cNvPicPr>
            <a:picLocks noChangeAspect="1"/>
          </p:cNvPicPr>
          <p:nvPr/>
        </p:nvPicPr>
        <p:blipFill>
          <a:blip r:embed="rId3"/>
          <a:stretch>
            <a:fillRect/>
          </a:stretch>
        </p:blipFill>
        <p:spPr>
          <a:xfrm>
            <a:off x="1061277" y="3447774"/>
            <a:ext cx="1676545" cy="1377815"/>
          </a:xfrm>
          <a:prstGeom prst="rect">
            <a:avLst/>
          </a:prstGeom>
        </p:spPr>
      </p:pic>
      <p:pic>
        <p:nvPicPr>
          <p:cNvPr id="5" name="Picture 4">
            <a:extLst>
              <a:ext uri="{FF2B5EF4-FFF2-40B4-BE49-F238E27FC236}">
                <a16:creationId xmlns:a16="http://schemas.microsoft.com/office/drawing/2014/main" id="{D80D8C63-035D-49FF-B5E9-73D7B3180A2F}"/>
              </a:ext>
            </a:extLst>
          </p:cNvPr>
          <p:cNvPicPr>
            <a:picLocks noChangeAspect="1"/>
          </p:cNvPicPr>
          <p:nvPr/>
        </p:nvPicPr>
        <p:blipFill>
          <a:blip r:embed="rId4"/>
          <a:stretch>
            <a:fillRect/>
          </a:stretch>
        </p:blipFill>
        <p:spPr>
          <a:xfrm>
            <a:off x="1061276" y="5202760"/>
            <a:ext cx="1676545" cy="1268078"/>
          </a:xfrm>
          <a:prstGeom prst="rect">
            <a:avLst/>
          </a:prstGeom>
        </p:spPr>
      </p:pic>
      <p:pic>
        <p:nvPicPr>
          <p:cNvPr id="6" name="Picture 5">
            <a:extLst>
              <a:ext uri="{FF2B5EF4-FFF2-40B4-BE49-F238E27FC236}">
                <a16:creationId xmlns:a16="http://schemas.microsoft.com/office/drawing/2014/main" id="{2D2D6FB5-A664-4931-A0D7-47454DDC9D08}"/>
              </a:ext>
            </a:extLst>
          </p:cNvPr>
          <p:cNvPicPr>
            <a:picLocks noChangeAspect="1"/>
          </p:cNvPicPr>
          <p:nvPr/>
        </p:nvPicPr>
        <p:blipFill>
          <a:blip r:embed="rId5"/>
          <a:stretch>
            <a:fillRect/>
          </a:stretch>
        </p:blipFill>
        <p:spPr>
          <a:xfrm>
            <a:off x="2766166" y="5516731"/>
            <a:ext cx="2908044" cy="640135"/>
          </a:xfrm>
          <a:prstGeom prst="rect">
            <a:avLst/>
          </a:prstGeom>
        </p:spPr>
      </p:pic>
      <p:pic>
        <p:nvPicPr>
          <p:cNvPr id="10" name="Picture 9">
            <a:extLst>
              <a:ext uri="{FF2B5EF4-FFF2-40B4-BE49-F238E27FC236}">
                <a16:creationId xmlns:a16="http://schemas.microsoft.com/office/drawing/2014/main" id="{A86A25EA-819E-4C48-90FA-22F2DB02399C}"/>
              </a:ext>
            </a:extLst>
          </p:cNvPr>
          <p:cNvPicPr>
            <a:picLocks noChangeAspect="1"/>
          </p:cNvPicPr>
          <p:nvPr/>
        </p:nvPicPr>
        <p:blipFill>
          <a:blip r:embed="rId6"/>
          <a:stretch>
            <a:fillRect/>
          </a:stretch>
        </p:blipFill>
        <p:spPr>
          <a:xfrm>
            <a:off x="2737821" y="3837250"/>
            <a:ext cx="5218628" cy="640135"/>
          </a:xfrm>
          <a:prstGeom prst="rect">
            <a:avLst/>
          </a:prstGeom>
        </p:spPr>
      </p:pic>
      <p:pic>
        <p:nvPicPr>
          <p:cNvPr id="11" name="Picture 10">
            <a:extLst>
              <a:ext uri="{FF2B5EF4-FFF2-40B4-BE49-F238E27FC236}">
                <a16:creationId xmlns:a16="http://schemas.microsoft.com/office/drawing/2014/main" id="{A8F83274-8CAC-4606-A1B6-EC704B97D467}"/>
              </a:ext>
            </a:extLst>
          </p:cNvPr>
          <p:cNvPicPr>
            <a:picLocks noChangeAspect="1"/>
          </p:cNvPicPr>
          <p:nvPr/>
        </p:nvPicPr>
        <p:blipFill>
          <a:blip r:embed="rId7"/>
          <a:stretch>
            <a:fillRect/>
          </a:stretch>
        </p:blipFill>
        <p:spPr>
          <a:xfrm>
            <a:off x="3285362" y="4750148"/>
            <a:ext cx="1390008" cy="493819"/>
          </a:xfrm>
          <a:prstGeom prst="rect">
            <a:avLst/>
          </a:prstGeom>
        </p:spPr>
      </p:pic>
    </p:spTree>
  </p:cSld>
  <p:clrMapOvr>
    <a:masterClrMapping/>
  </p:clrMapOvr>
  <p:transition spd="slow"/>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Sketchbook">
  <a:themeElements>
    <a:clrScheme name="Sketchbook">
      <a:dk1>
        <a:sysClr val="windowText" lastClr="000000"/>
      </a:dk1>
      <a:lt1>
        <a:sysClr val="window" lastClr="FFFFFF"/>
      </a:lt1>
      <a:dk2>
        <a:srgbClr val="4C1304"/>
      </a:dk2>
      <a:lt2>
        <a:srgbClr val="FFFEE6"/>
      </a:lt2>
      <a:accent1>
        <a:srgbClr val="A63212"/>
      </a:accent1>
      <a:accent2>
        <a:srgbClr val="E68230"/>
      </a:accent2>
      <a:accent3>
        <a:srgbClr val="9BB05E"/>
      </a:accent3>
      <a:accent4>
        <a:srgbClr val="6B9BC7"/>
      </a:accent4>
      <a:accent5>
        <a:srgbClr val="4E66B2"/>
      </a:accent5>
      <a:accent6>
        <a:srgbClr val="8976AC"/>
      </a:accent6>
      <a:hlink>
        <a:srgbClr val="942408"/>
      </a:hlink>
      <a:folHlink>
        <a:srgbClr val="B34F17"/>
      </a:folHlink>
    </a:clrScheme>
    <a:fontScheme name="Sketchbook">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mbria"/>
        <a:ea typeface=""/>
        <a:cs typeface=""/>
        <a:font script="Jpan" typeface="HG明朝B"/>
        <a:font script="Hang" typeface="맑은 고딕"/>
        <a:font script="Hans" typeface="黑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Sketchbook">
      <a:fillStyleLst>
        <a:solidFill>
          <a:schemeClr val="phClr"/>
        </a:solidFill>
        <a:gradFill rotWithShape="1">
          <a:gsLst>
            <a:gs pos="0">
              <a:schemeClr val="phClr">
                <a:tint val="10000"/>
                <a:alpha val="94000"/>
                <a:satMod val="120000"/>
                <a:lumMod val="110000"/>
              </a:schemeClr>
            </a:gs>
            <a:gs pos="100000">
              <a:schemeClr val="phClr">
                <a:tint val="80000"/>
                <a:shade val="100000"/>
                <a:satMod val="140000"/>
                <a:lumMod val="120000"/>
              </a:schemeClr>
            </a:gs>
          </a:gsLst>
          <a:lin ang="5400000" scaled="0"/>
        </a:gradFill>
        <a:gradFill rotWithShape="1">
          <a:gsLst>
            <a:gs pos="0">
              <a:schemeClr val="phClr">
                <a:tint val="100000"/>
                <a:shade val="100000"/>
                <a:satMod val="100000"/>
                <a:lumMod val="90000"/>
              </a:schemeClr>
            </a:gs>
            <a:gs pos="100000">
              <a:schemeClr val="phClr">
                <a:tint val="95000"/>
                <a:shade val="100000"/>
                <a:satMod val="110000"/>
                <a:lumMod val="105000"/>
              </a:schemeClr>
            </a:gs>
          </a:gsLst>
          <a:path path="circle">
            <a:fillToRect l="40000" t="100000" r="40000" b="100000"/>
          </a:path>
        </a:gradFill>
      </a:fillStyleLst>
      <a:lnStyleLst>
        <a:ln w="9525" cap="flat" cmpd="sng" algn="ctr">
          <a:solidFill>
            <a:schemeClr val="phClr"/>
          </a:solidFill>
          <a:prstDash val="solid"/>
        </a:ln>
        <a:ln w="19050" cap="flat" cmpd="sng" algn="ctr">
          <a:solidFill>
            <a:schemeClr val="phClr">
              <a:shade val="90000"/>
            </a:schemeClr>
          </a:solidFill>
          <a:prstDash val="solid"/>
        </a:ln>
        <a:ln w="25400" cap="flat" cmpd="sng" algn="ctr">
          <a:solidFill>
            <a:schemeClr val="phClr"/>
          </a:solidFill>
          <a:prstDash val="solid"/>
        </a:ln>
      </a:lnStyleLst>
      <a:effectStyleLst>
        <a:effectStyle>
          <a:effectLst/>
        </a:effectStyle>
        <a:effectStyle>
          <a:effectLst>
            <a:outerShdw blurRad="50800" dist="12700" dir="5400000" rotWithShape="0">
              <a:srgbClr val="000000">
                <a:alpha val="37000"/>
              </a:srgbClr>
            </a:outerShdw>
          </a:effectLst>
        </a:effectStyle>
        <a:effectStyle>
          <a:effectLst>
            <a:outerShdw blurRad="50800" dist="25400" dir="5040000" rotWithShape="0">
              <a:srgbClr val="000000">
                <a:alpha val="44000"/>
              </a:srgbClr>
            </a:outerShdw>
          </a:effectLst>
          <a:scene3d>
            <a:camera prst="orthographicFront">
              <a:rot lat="0" lon="0" rev="0"/>
            </a:camera>
            <a:lightRig rig="threePt" dir="tl"/>
          </a:scene3d>
          <a:sp3d prstMaterial="dkEdge">
            <a:bevelT w="38100" h="25400" prst="coolSlant"/>
          </a:sp3d>
        </a:effectStyle>
      </a:effectStyleLst>
      <a:bgFillStyleLst>
        <a:solidFill>
          <a:schemeClr val="phClr"/>
        </a:solidFill>
        <a:blipFill rotWithShape="1">
          <a:blip xmlns:r="http://schemas.openxmlformats.org/officeDocument/2006/relationships" r:embed="rId1">
            <a:duotone>
              <a:schemeClr val="phClr">
                <a:shade val="55000"/>
                <a:lumMod val="90000"/>
              </a:schemeClr>
              <a:schemeClr val="phClr">
                <a:tint val="92000"/>
                <a:satMod val="120000"/>
                <a:lumMod val="103000"/>
              </a:schemeClr>
            </a:duotone>
          </a:blip>
          <a:stretch/>
        </a:blipFill>
        <a:blipFill rotWithShape="1">
          <a:blip xmlns:r="http://schemas.openxmlformats.org/officeDocument/2006/relationships" r:embed="rId2">
            <a:duotone>
              <a:schemeClr val="phClr">
                <a:shade val="96000"/>
              </a:schemeClr>
              <a:schemeClr val="phClr">
                <a:tint val="98000"/>
              </a:schemeClr>
            </a:duotone>
          </a:blip>
          <a:tile tx="0" ty="0" sx="50000" sy="5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TC101790492[[fn=Sketchbook]]</Template>
  <TotalTime>496</TotalTime>
  <Words>1386</Words>
  <Application>Microsoft Office PowerPoint</Application>
  <PresentationFormat>On-screen Show (4:3)</PresentationFormat>
  <Paragraphs>144</Paragraphs>
  <Slides>18</Slides>
  <Notes>6</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18</vt:i4>
      </vt:variant>
    </vt:vector>
  </HeadingPairs>
  <TitlesOfParts>
    <vt:vector size="27" baseType="lpstr">
      <vt:lpstr>ＭＳ Ｐゴシック</vt:lpstr>
      <vt:lpstr>Arial</vt:lpstr>
      <vt:lpstr>Bradley Hand ITC TT-Bold</vt:lpstr>
      <vt:lpstr>Calibri</vt:lpstr>
      <vt:lpstr>Cambria</vt:lpstr>
      <vt:lpstr>HG明朝B</vt:lpstr>
      <vt:lpstr>Rage Italic</vt:lpstr>
      <vt:lpstr>Times New Roman</vt:lpstr>
      <vt:lpstr>Sketchbook</vt:lpstr>
      <vt:lpstr>The Basics of APA Formatting</vt:lpstr>
      <vt:lpstr>General Format</vt:lpstr>
      <vt:lpstr>Formatting the Title Page</vt:lpstr>
      <vt:lpstr>The Abstract </vt:lpstr>
      <vt:lpstr>In-Text Citations</vt:lpstr>
      <vt:lpstr>In-text Citations:  Formatting Quotations</vt:lpstr>
      <vt:lpstr>In-text Citations:  Formatting a Summary or Paraphrase </vt:lpstr>
      <vt:lpstr>In-text Citations:  A Work with Two Authors</vt:lpstr>
      <vt:lpstr>In-text Citations:  A Work with Three or More authors</vt:lpstr>
      <vt:lpstr>In-text Citations:  A Work of Unknown Author</vt:lpstr>
      <vt:lpstr>In-text Citations:  Organization</vt:lpstr>
      <vt:lpstr>References Page</vt:lpstr>
      <vt:lpstr>References: Basics</vt:lpstr>
      <vt:lpstr>References: Basic Format for Books</vt:lpstr>
      <vt:lpstr>References: Article form an Online Periodical </vt:lpstr>
      <vt:lpstr>References: Article form an Online Periodical </vt:lpstr>
      <vt:lpstr>References: Online Encyclopedias and Dictionaries</vt:lpstr>
      <vt:lpstr>References: Web Document, Web Page, or Report</vt:lpstr>
    </vt:vector>
  </TitlesOfParts>
  <Company>chc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Basics of APA Formatting</dc:title>
  <dc:creator>Baldini, Faith Ann</dc:creator>
  <cp:lastModifiedBy>Gallagher, Marilee Alena</cp:lastModifiedBy>
  <cp:revision>55</cp:revision>
  <dcterms:created xsi:type="dcterms:W3CDTF">2013-07-02T21:47:40Z</dcterms:created>
  <dcterms:modified xsi:type="dcterms:W3CDTF">2020-02-14T17:00:42Z</dcterms:modified>
</cp:coreProperties>
</file>